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4" r:id="rId2"/>
    <p:sldId id="375" r:id="rId3"/>
    <p:sldId id="384" r:id="rId4"/>
    <p:sldId id="376" r:id="rId5"/>
    <p:sldId id="380" r:id="rId6"/>
    <p:sldId id="377" r:id="rId7"/>
    <p:sldId id="378" r:id="rId8"/>
    <p:sldId id="379" r:id="rId9"/>
    <p:sldId id="319" r:id="rId10"/>
    <p:sldId id="366" r:id="rId11"/>
    <p:sldId id="359" r:id="rId12"/>
    <p:sldId id="381" r:id="rId13"/>
    <p:sldId id="382" r:id="rId14"/>
    <p:sldId id="356" r:id="rId15"/>
    <p:sldId id="360" r:id="rId16"/>
    <p:sldId id="361" r:id="rId17"/>
    <p:sldId id="362" r:id="rId18"/>
    <p:sldId id="363" r:id="rId19"/>
    <p:sldId id="323" r:id="rId20"/>
    <p:sldId id="370" r:id="rId21"/>
    <p:sldId id="383" r:id="rId22"/>
    <p:sldId id="325" r:id="rId23"/>
    <p:sldId id="344" r:id="rId24"/>
    <p:sldId id="34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BFF"/>
    <a:srgbClr val="FFFFFF"/>
    <a:srgbClr val="FEFEFE"/>
    <a:srgbClr val="E5FCFF"/>
    <a:srgbClr val="BAF6FE"/>
    <a:srgbClr val="FF9900"/>
    <a:srgbClr val="EFB207"/>
    <a:srgbClr val="F8F8F8"/>
    <a:srgbClr val="B2B2B2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669" autoAdjust="0"/>
    <p:restoredTop sz="93772" autoAdjust="0"/>
  </p:normalViewPr>
  <p:slideViewPr>
    <p:cSldViewPr>
      <p:cViewPr varScale="1">
        <p:scale>
          <a:sx n="106" d="100"/>
          <a:sy n="106" d="100"/>
        </p:scale>
        <p:origin x="-17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DDCF6-6F59-44EF-92F1-FDD5AFED3281}" type="datetimeFigureOut">
              <a:rPr lang="zh-CN" altLang="en-US" smtClean="0"/>
              <a:pPr/>
              <a:t>2019/4/11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1CDD9-E4A9-4DCE-B134-48D647AEB2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CDD9-E4A9-4DCE-B134-48D647AEB29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13333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0" name="Freeform 268"/>
          <p:cNvSpPr>
            <a:spLocks/>
          </p:cNvSpPr>
          <p:nvPr/>
        </p:nvSpPr>
        <p:spPr bwMode="gray">
          <a:xfrm rot="19091218">
            <a:off x="4272505" y="1141227"/>
            <a:ext cx="1143000" cy="1120775"/>
          </a:xfrm>
          <a:custGeom>
            <a:avLst/>
            <a:gdLst/>
            <a:ahLst/>
            <a:cxnLst>
              <a:cxn ang="0">
                <a:pos x="259" y="129"/>
              </a:cxn>
              <a:cxn ang="0">
                <a:pos x="280" y="126"/>
              </a:cxn>
              <a:cxn ang="0">
                <a:pos x="282" y="107"/>
              </a:cxn>
              <a:cxn ang="0">
                <a:pos x="277" y="99"/>
              </a:cxn>
              <a:cxn ang="0">
                <a:pos x="220" y="72"/>
              </a:cxn>
              <a:cxn ang="0">
                <a:pos x="238" y="69"/>
              </a:cxn>
              <a:cxn ang="0">
                <a:pos x="241" y="51"/>
              </a:cxn>
              <a:cxn ang="0">
                <a:pos x="235" y="44"/>
              </a:cxn>
              <a:cxn ang="0">
                <a:pos x="195" y="35"/>
              </a:cxn>
              <a:cxn ang="0">
                <a:pos x="175" y="9"/>
              </a:cxn>
              <a:cxn ang="0">
                <a:pos x="165" y="2"/>
              </a:cxn>
              <a:cxn ang="0">
                <a:pos x="151" y="0"/>
              </a:cxn>
              <a:cxn ang="0">
                <a:pos x="138" y="15"/>
              </a:cxn>
              <a:cxn ang="0">
                <a:pos x="157" y="69"/>
              </a:cxn>
              <a:cxn ang="0">
                <a:pos x="180" y="132"/>
              </a:cxn>
              <a:cxn ang="0">
                <a:pos x="190" y="165"/>
              </a:cxn>
              <a:cxn ang="0">
                <a:pos x="160" y="177"/>
              </a:cxn>
              <a:cxn ang="0">
                <a:pos x="106" y="182"/>
              </a:cxn>
              <a:cxn ang="0">
                <a:pos x="76" y="183"/>
              </a:cxn>
              <a:cxn ang="0">
                <a:pos x="21" y="192"/>
              </a:cxn>
              <a:cxn ang="0">
                <a:pos x="4" y="278"/>
              </a:cxn>
              <a:cxn ang="0">
                <a:pos x="81" y="222"/>
              </a:cxn>
              <a:cxn ang="0">
                <a:pos x="124" y="224"/>
              </a:cxn>
              <a:cxn ang="0">
                <a:pos x="175" y="231"/>
              </a:cxn>
              <a:cxn ang="0">
                <a:pos x="189" y="246"/>
              </a:cxn>
              <a:cxn ang="0">
                <a:pos x="172" y="293"/>
              </a:cxn>
              <a:cxn ang="0">
                <a:pos x="150" y="357"/>
              </a:cxn>
              <a:cxn ang="0">
                <a:pos x="135" y="401"/>
              </a:cxn>
              <a:cxn ang="0">
                <a:pos x="156" y="405"/>
              </a:cxn>
              <a:cxn ang="0">
                <a:pos x="169" y="404"/>
              </a:cxn>
              <a:cxn ang="0">
                <a:pos x="181" y="389"/>
              </a:cxn>
              <a:cxn ang="0">
                <a:pos x="199" y="363"/>
              </a:cxn>
              <a:cxn ang="0">
                <a:pos x="238" y="360"/>
              </a:cxn>
              <a:cxn ang="0">
                <a:pos x="241" y="342"/>
              </a:cxn>
              <a:cxn ang="0">
                <a:pos x="235" y="333"/>
              </a:cxn>
              <a:cxn ang="0">
                <a:pos x="238" y="306"/>
              </a:cxn>
              <a:cxn ang="0">
                <a:pos x="280" y="305"/>
              </a:cxn>
              <a:cxn ang="0">
                <a:pos x="282" y="285"/>
              </a:cxn>
              <a:cxn ang="0">
                <a:pos x="277" y="278"/>
              </a:cxn>
              <a:cxn ang="0">
                <a:pos x="294" y="233"/>
              </a:cxn>
              <a:cxn ang="0">
                <a:pos x="376" y="230"/>
              </a:cxn>
              <a:cxn ang="0">
                <a:pos x="403" y="213"/>
              </a:cxn>
              <a:cxn ang="0">
                <a:pos x="397" y="185"/>
              </a:cxn>
              <a:cxn ang="0">
                <a:pos x="367" y="174"/>
              </a:cxn>
            </a:cxnLst>
            <a:rect l="0" t="0" r="r" b="b"/>
            <a:pathLst>
              <a:path w="406" h="405">
                <a:moveTo>
                  <a:pt x="360" y="174"/>
                </a:moveTo>
                <a:lnTo>
                  <a:pt x="294" y="173"/>
                </a:lnTo>
                <a:lnTo>
                  <a:pt x="259" y="129"/>
                </a:lnTo>
                <a:lnTo>
                  <a:pt x="274" y="129"/>
                </a:lnTo>
                <a:lnTo>
                  <a:pt x="277" y="128"/>
                </a:lnTo>
                <a:lnTo>
                  <a:pt x="280" y="126"/>
                </a:lnTo>
                <a:lnTo>
                  <a:pt x="282" y="123"/>
                </a:lnTo>
                <a:lnTo>
                  <a:pt x="282" y="120"/>
                </a:lnTo>
                <a:lnTo>
                  <a:pt x="282" y="107"/>
                </a:lnTo>
                <a:lnTo>
                  <a:pt x="282" y="104"/>
                </a:lnTo>
                <a:lnTo>
                  <a:pt x="280" y="101"/>
                </a:lnTo>
                <a:lnTo>
                  <a:pt x="277" y="99"/>
                </a:lnTo>
                <a:lnTo>
                  <a:pt x="274" y="99"/>
                </a:lnTo>
                <a:lnTo>
                  <a:pt x="238" y="99"/>
                </a:lnTo>
                <a:lnTo>
                  <a:pt x="220" y="72"/>
                </a:lnTo>
                <a:lnTo>
                  <a:pt x="232" y="72"/>
                </a:lnTo>
                <a:lnTo>
                  <a:pt x="235" y="72"/>
                </a:lnTo>
                <a:lnTo>
                  <a:pt x="238" y="69"/>
                </a:lnTo>
                <a:lnTo>
                  <a:pt x="241" y="68"/>
                </a:lnTo>
                <a:lnTo>
                  <a:pt x="241" y="63"/>
                </a:lnTo>
                <a:lnTo>
                  <a:pt x="241" y="51"/>
                </a:lnTo>
                <a:lnTo>
                  <a:pt x="241" y="48"/>
                </a:lnTo>
                <a:lnTo>
                  <a:pt x="238" y="45"/>
                </a:lnTo>
                <a:lnTo>
                  <a:pt x="235" y="44"/>
                </a:lnTo>
                <a:lnTo>
                  <a:pt x="232" y="42"/>
                </a:lnTo>
                <a:lnTo>
                  <a:pt x="199" y="42"/>
                </a:lnTo>
                <a:lnTo>
                  <a:pt x="195" y="35"/>
                </a:lnTo>
                <a:lnTo>
                  <a:pt x="189" y="26"/>
                </a:lnTo>
                <a:lnTo>
                  <a:pt x="181" y="17"/>
                </a:lnTo>
                <a:lnTo>
                  <a:pt x="175" y="9"/>
                </a:lnTo>
                <a:lnTo>
                  <a:pt x="172" y="5"/>
                </a:lnTo>
                <a:lnTo>
                  <a:pt x="169" y="3"/>
                </a:lnTo>
                <a:lnTo>
                  <a:pt x="165" y="2"/>
                </a:lnTo>
                <a:lnTo>
                  <a:pt x="160" y="0"/>
                </a:lnTo>
                <a:lnTo>
                  <a:pt x="156" y="0"/>
                </a:lnTo>
                <a:lnTo>
                  <a:pt x="151" y="0"/>
                </a:lnTo>
                <a:lnTo>
                  <a:pt x="133" y="0"/>
                </a:lnTo>
                <a:lnTo>
                  <a:pt x="135" y="5"/>
                </a:lnTo>
                <a:lnTo>
                  <a:pt x="138" y="15"/>
                </a:lnTo>
                <a:lnTo>
                  <a:pt x="144" y="30"/>
                </a:lnTo>
                <a:lnTo>
                  <a:pt x="150" y="48"/>
                </a:lnTo>
                <a:lnTo>
                  <a:pt x="157" y="69"/>
                </a:lnTo>
                <a:lnTo>
                  <a:pt x="165" y="92"/>
                </a:lnTo>
                <a:lnTo>
                  <a:pt x="172" y="113"/>
                </a:lnTo>
                <a:lnTo>
                  <a:pt x="180" y="132"/>
                </a:lnTo>
                <a:lnTo>
                  <a:pt x="184" y="149"/>
                </a:lnTo>
                <a:lnTo>
                  <a:pt x="189" y="159"/>
                </a:lnTo>
                <a:lnTo>
                  <a:pt x="190" y="165"/>
                </a:lnTo>
                <a:lnTo>
                  <a:pt x="186" y="170"/>
                </a:lnTo>
                <a:lnTo>
                  <a:pt x="175" y="174"/>
                </a:lnTo>
                <a:lnTo>
                  <a:pt x="160" y="177"/>
                </a:lnTo>
                <a:lnTo>
                  <a:pt x="142" y="180"/>
                </a:lnTo>
                <a:lnTo>
                  <a:pt x="124" y="182"/>
                </a:lnTo>
                <a:lnTo>
                  <a:pt x="106" y="182"/>
                </a:lnTo>
                <a:lnTo>
                  <a:pt x="91" y="183"/>
                </a:lnTo>
                <a:lnTo>
                  <a:pt x="81" y="183"/>
                </a:lnTo>
                <a:lnTo>
                  <a:pt x="76" y="183"/>
                </a:lnTo>
                <a:lnTo>
                  <a:pt x="33" y="128"/>
                </a:lnTo>
                <a:lnTo>
                  <a:pt x="4" y="128"/>
                </a:lnTo>
                <a:lnTo>
                  <a:pt x="21" y="192"/>
                </a:lnTo>
                <a:lnTo>
                  <a:pt x="0" y="203"/>
                </a:lnTo>
                <a:lnTo>
                  <a:pt x="21" y="213"/>
                </a:lnTo>
                <a:lnTo>
                  <a:pt x="4" y="278"/>
                </a:lnTo>
                <a:lnTo>
                  <a:pt x="33" y="278"/>
                </a:lnTo>
                <a:lnTo>
                  <a:pt x="76" y="222"/>
                </a:lnTo>
                <a:lnTo>
                  <a:pt x="81" y="222"/>
                </a:lnTo>
                <a:lnTo>
                  <a:pt x="91" y="222"/>
                </a:lnTo>
                <a:lnTo>
                  <a:pt x="106" y="224"/>
                </a:lnTo>
                <a:lnTo>
                  <a:pt x="124" y="224"/>
                </a:lnTo>
                <a:lnTo>
                  <a:pt x="142" y="225"/>
                </a:lnTo>
                <a:lnTo>
                  <a:pt x="160" y="228"/>
                </a:lnTo>
                <a:lnTo>
                  <a:pt x="175" y="231"/>
                </a:lnTo>
                <a:lnTo>
                  <a:pt x="186" y="236"/>
                </a:lnTo>
                <a:lnTo>
                  <a:pt x="190" y="240"/>
                </a:lnTo>
                <a:lnTo>
                  <a:pt x="189" y="246"/>
                </a:lnTo>
                <a:lnTo>
                  <a:pt x="184" y="257"/>
                </a:lnTo>
                <a:lnTo>
                  <a:pt x="180" y="273"/>
                </a:lnTo>
                <a:lnTo>
                  <a:pt x="172" y="293"/>
                </a:lnTo>
                <a:lnTo>
                  <a:pt x="165" y="314"/>
                </a:lnTo>
                <a:lnTo>
                  <a:pt x="157" y="336"/>
                </a:lnTo>
                <a:lnTo>
                  <a:pt x="150" y="357"/>
                </a:lnTo>
                <a:lnTo>
                  <a:pt x="144" y="375"/>
                </a:lnTo>
                <a:lnTo>
                  <a:pt x="138" y="390"/>
                </a:lnTo>
                <a:lnTo>
                  <a:pt x="135" y="401"/>
                </a:lnTo>
                <a:lnTo>
                  <a:pt x="133" y="405"/>
                </a:lnTo>
                <a:lnTo>
                  <a:pt x="151" y="405"/>
                </a:lnTo>
                <a:lnTo>
                  <a:pt x="156" y="405"/>
                </a:lnTo>
                <a:lnTo>
                  <a:pt x="160" y="405"/>
                </a:lnTo>
                <a:lnTo>
                  <a:pt x="165" y="404"/>
                </a:lnTo>
                <a:lnTo>
                  <a:pt x="169" y="404"/>
                </a:lnTo>
                <a:lnTo>
                  <a:pt x="172" y="401"/>
                </a:lnTo>
                <a:lnTo>
                  <a:pt x="175" y="396"/>
                </a:lnTo>
                <a:lnTo>
                  <a:pt x="181" y="389"/>
                </a:lnTo>
                <a:lnTo>
                  <a:pt x="189" y="380"/>
                </a:lnTo>
                <a:lnTo>
                  <a:pt x="195" y="371"/>
                </a:lnTo>
                <a:lnTo>
                  <a:pt x="199" y="363"/>
                </a:lnTo>
                <a:lnTo>
                  <a:pt x="232" y="363"/>
                </a:lnTo>
                <a:lnTo>
                  <a:pt x="235" y="362"/>
                </a:lnTo>
                <a:lnTo>
                  <a:pt x="238" y="360"/>
                </a:lnTo>
                <a:lnTo>
                  <a:pt x="241" y="357"/>
                </a:lnTo>
                <a:lnTo>
                  <a:pt x="241" y="354"/>
                </a:lnTo>
                <a:lnTo>
                  <a:pt x="241" y="342"/>
                </a:lnTo>
                <a:lnTo>
                  <a:pt x="241" y="338"/>
                </a:lnTo>
                <a:lnTo>
                  <a:pt x="238" y="336"/>
                </a:lnTo>
                <a:lnTo>
                  <a:pt x="235" y="333"/>
                </a:lnTo>
                <a:lnTo>
                  <a:pt x="232" y="333"/>
                </a:lnTo>
                <a:lnTo>
                  <a:pt x="220" y="333"/>
                </a:lnTo>
                <a:lnTo>
                  <a:pt x="238" y="306"/>
                </a:lnTo>
                <a:lnTo>
                  <a:pt x="274" y="306"/>
                </a:lnTo>
                <a:lnTo>
                  <a:pt x="277" y="306"/>
                </a:lnTo>
                <a:lnTo>
                  <a:pt x="280" y="305"/>
                </a:lnTo>
                <a:lnTo>
                  <a:pt x="282" y="302"/>
                </a:lnTo>
                <a:lnTo>
                  <a:pt x="282" y="299"/>
                </a:lnTo>
                <a:lnTo>
                  <a:pt x="282" y="285"/>
                </a:lnTo>
                <a:lnTo>
                  <a:pt x="282" y="282"/>
                </a:lnTo>
                <a:lnTo>
                  <a:pt x="280" y="279"/>
                </a:lnTo>
                <a:lnTo>
                  <a:pt x="277" y="278"/>
                </a:lnTo>
                <a:lnTo>
                  <a:pt x="274" y="276"/>
                </a:lnTo>
                <a:lnTo>
                  <a:pt x="259" y="276"/>
                </a:lnTo>
                <a:lnTo>
                  <a:pt x="294" y="233"/>
                </a:lnTo>
                <a:lnTo>
                  <a:pt x="360" y="233"/>
                </a:lnTo>
                <a:lnTo>
                  <a:pt x="367" y="231"/>
                </a:lnTo>
                <a:lnTo>
                  <a:pt x="376" y="230"/>
                </a:lnTo>
                <a:lnTo>
                  <a:pt x="387" y="227"/>
                </a:lnTo>
                <a:lnTo>
                  <a:pt x="397" y="221"/>
                </a:lnTo>
                <a:lnTo>
                  <a:pt x="403" y="213"/>
                </a:lnTo>
                <a:lnTo>
                  <a:pt x="406" y="203"/>
                </a:lnTo>
                <a:lnTo>
                  <a:pt x="403" y="192"/>
                </a:lnTo>
                <a:lnTo>
                  <a:pt x="397" y="185"/>
                </a:lnTo>
                <a:lnTo>
                  <a:pt x="387" y="179"/>
                </a:lnTo>
                <a:lnTo>
                  <a:pt x="376" y="176"/>
                </a:lnTo>
                <a:lnTo>
                  <a:pt x="367" y="174"/>
                </a:lnTo>
                <a:lnTo>
                  <a:pt x="360" y="174"/>
                </a:lnTo>
                <a:close/>
              </a:path>
            </a:pathLst>
          </a:custGeom>
          <a:solidFill>
            <a:srgbClr val="F8F8F8">
              <a:alpha val="50000"/>
            </a:srgb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13" name="Freeform 241"/>
          <p:cNvSpPr>
            <a:spLocks/>
          </p:cNvSpPr>
          <p:nvPr/>
        </p:nvSpPr>
        <p:spPr bwMode="gray">
          <a:xfrm>
            <a:off x="2432050" y="-9525"/>
            <a:ext cx="3595688" cy="4429125"/>
          </a:xfrm>
          <a:custGeom>
            <a:avLst/>
            <a:gdLst/>
            <a:ahLst/>
            <a:cxnLst>
              <a:cxn ang="0">
                <a:pos x="1895" y="2790"/>
              </a:cxn>
              <a:cxn ang="0">
                <a:pos x="2001" y="1455"/>
              </a:cxn>
              <a:cxn ang="0">
                <a:pos x="909" y="885"/>
              </a:cxn>
              <a:cxn ang="0">
                <a:pos x="0" y="0"/>
              </a:cxn>
              <a:cxn ang="0">
                <a:pos x="466" y="6"/>
              </a:cxn>
              <a:cxn ang="0">
                <a:pos x="1074" y="759"/>
              </a:cxn>
              <a:cxn ang="0">
                <a:pos x="2072" y="1396"/>
              </a:cxn>
              <a:cxn ang="0">
                <a:pos x="1895" y="2790"/>
              </a:cxn>
            </a:cxnLst>
            <a:rect l="0" t="0" r="r" b="b"/>
            <a:pathLst>
              <a:path w="2265" h="2790">
                <a:moveTo>
                  <a:pt x="1895" y="2790"/>
                </a:moveTo>
                <a:cubicBezTo>
                  <a:pt x="2092" y="2493"/>
                  <a:pt x="2169" y="1787"/>
                  <a:pt x="2001" y="1455"/>
                </a:cubicBezTo>
                <a:cubicBezTo>
                  <a:pt x="1833" y="1123"/>
                  <a:pt x="1290" y="1089"/>
                  <a:pt x="909" y="885"/>
                </a:cubicBezTo>
                <a:cubicBezTo>
                  <a:pt x="528" y="681"/>
                  <a:pt x="95" y="144"/>
                  <a:pt x="0" y="0"/>
                </a:cubicBezTo>
                <a:lnTo>
                  <a:pt x="466" y="6"/>
                </a:lnTo>
                <a:cubicBezTo>
                  <a:pt x="570" y="267"/>
                  <a:pt x="788" y="572"/>
                  <a:pt x="1074" y="759"/>
                </a:cubicBezTo>
                <a:cubicBezTo>
                  <a:pt x="1359" y="946"/>
                  <a:pt x="1880" y="1011"/>
                  <a:pt x="2072" y="1396"/>
                </a:cubicBezTo>
                <a:cubicBezTo>
                  <a:pt x="2265" y="1781"/>
                  <a:pt x="2045" y="2639"/>
                  <a:pt x="1895" y="279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14" name="Freeform 242"/>
          <p:cNvSpPr>
            <a:spLocks/>
          </p:cNvSpPr>
          <p:nvPr/>
        </p:nvSpPr>
        <p:spPr bwMode="gray">
          <a:xfrm>
            <a:off x="0" y="0"/>
            <a:ext cx="5719763" cy="4495800"/>
          </a:xfrm>
          <a:custGeom>
            <a:avLst/>
            <a:gdLst/>
            <a:ahLst/>
            <a:cxnLst>
              <a:cxn ang="0">
                <a:pos x="3395" y="2832"/>
              </a:cxn>
              <a:cxn ang="0">
                <a:pos x="3450" y="1888"/>
              </a:cxn>
              <a:cxn ang="0">
                <a:pos x="1918" y="1188"/>
              </a:cxn>
              <a:cxn ang="0">
                <a:pos x="0" y="0"/>
              </a:cxn>
              <a:cxn ang="0">
                <a:pos x="1145" y="0"/>
              </a:cxn>
              <a:cxn ang="0">
                <a:pos x="1995" y="891"/>
              </a:cxn>
              <a:cxn ang="0">
                <a:pos x="3504" y="1817"/>
              </a:cxn>
              <a:cxn ang="0">
                <a:pos x="3395" y="2832"/>
              </a:cxn>
            </a:cxnLst>
            <a:rect l="0" t="0" r="r" b="b"/>
            <a:pathLst>
              <a:path w="3603" h="2832">
                <a:moveTo>
                  <a:pt x="3395" y="2832"/>
                </a:moveTo>
                <a:cubicBezTo>
                  <a:pt x="3514" y="2657"/>
                  <a:pt x="3539" y="2194"/>
                  <a:pt x="3450" y="1888"/>
                </a:cubicBezTo>
                <a:cubicBezTo>
                  <a:pt x="3361" y="1581"/>
                  <a:pt x="2487" y="1524"/>
                  <a:pt x="1918" y="1188"/>
                </a:cubicBezTo>
                <a:cubicBezTo>
                  <a:pt x="1350" y="851"/>
                  <a:pt x="128" y="228"/>
                  <a:pt x="0" y="0"/>
                </a:cubicBezTo>
                <a:lnTo>
                  <a:pt x="1145" y="0"/>
                </a:lnTo>
                <a:cubicBezTo>
                  <a:pt x="1248" y="271"/>
                  <a:pt x="1793" y="730"/>
                  <a:pt x="1995" y="891"/>
                </a:cubicBezTo>
                <a:cubicBezTo>
                  <a:pt x="2197" y="1052"/>
                  <a:pt x="3405" y="1416"/>
                  <a:pt x="3504" y="1817"/>
                </a:cubicBezTo>
                <a:cubicBezTo>
                  <a:pt x="3603" y="2218"/>
                  <a:pt x="3486" y="2743"/>
                  <a:pt x="3395" y="2832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15" name="Freeform 243"/>
          <p:cNvSpPr>
            <a:spLocks/>
          </p:cNvSpPr>
          <p:nvPr/>
        </p:nvSpPr>
        <p:spPr bwMode="gray">
          <a:xfrm>
            <a:off x="6513513" y="404813"/>
            <a:ext cx="2630487" cy="3328987"/>
          </a:xfrm>
          <a:custGeom>
            <a:avLst/>
            <a:gdLst/>
            <a:ahLst/>
            <a:cxnLst>
              <a:cxn ang="0">
                <a:pos x="0" y="2583"/>
              </a:cxn>
              <a:cxn ang="0">
                <a:pos x="1129" y="1978"/>
              </a:cxn>
              <a:cxn ang="0">
                <a:pos x="1657" y="1117"/>
              </a:cxn>
              <a:cxn ang="0">
                <a:pos x="1645" y="0"/>
              </a:cxn>
              <a:cxn ang="0">
                <a:pos x="950" y="1877"/>
              </a:cxn>
              <a:cxn ang="0">
                <a:pos x="0" y="2583"/>
              </a:cxn>
            </a:cxnLst>
            <a:rect l="0" t="0" r="r" b="b"/>
            <a:pathLst>
              <a:path w="1657" h="2583">
                <a:moveTo>
                  <a:pt x="0" y="2583"/>
                </a:moveTo>
                <a:cubicBezTo>
                  <a:pt x="558" y="2524"/>
                  <a:pt x="852" y="2300"/>
                  <a:pt x="1129" y="1978"/>
                </a:cubicBezTo>
                <a:cubicBezTo>
                  <a:pt x="1406" y="1656"/>
                  <a:pt x="1528" y="1439"/>
                  <a:pt x="1657" y="1117"/>
                </a:cubicBezTo>
                <a:lnTo>
                  <a:pt x="1645" y="0"/>
                </a:lnTo>
                <a:cubicBezTo>
                  <a:pt x="1598" y="291"/>
                  <a:pt x="1225" y="1470"/>
                  <a:pt x="950" y="1877"/>
                </a:cubicBezTo>
                <a:cubicBezTo>
                  <a:pt x="675" y="2284"/>
                  <a:pt x="499" y="2494"/>
                  <a:pt x="0" y="2583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16" name="Freeform 244"/>
          <p:cNvSpPr>
            <a:spLocks/>
          </p:cNvSpPr>
          <p:nvPr/>
        </p:nvSpPr>
        <p:spPr bwMode="gray">
          <a:xfrm>
            <a:off x="6477000" y="-9525"/>
            <a:ext cx="1676400" cy="3743325"/>
          </a:xfrm>
          <a:custGeom>
            <a:avLst/>
            <a:gdLst/>
            <a:ahLst/>
            <a:cxnLst>
              <a:cxn ang="0">
                <a:pos x="0" y="2877"/>
              </a:cxn>
              <a:cxn ang="0">
                <a:pos x="979" y="1734"/>
              </a:cxn>
              <a:cxn ang="0">
                <a:pos x="1110" y="0"/>
              </a:cxn>
              <a:cxn ang="0">
                <a:pos x="296" y="0"/>
              </a:cxn>
              <a:cxn ang="0">
                <a:pos x="754" y="1776"/>
              </a:cxn>
              <a:cxn ang="0">
                <a:pos x="0" y="2877"/>
              </a:cxn>
            </a:cxnLst>
            <a:rect l="0" t="0" r="r" b="b"/>
            <a:pathLst>
              <a:path w="1110" h="2877">
                <a:moveTo>
                  <a:pt x="0" y="2877"/>
                </a:moveTo>
                <a:cubicBezTo>
                  <a:pt x="558" y="2818"/>
                  <a:pt x="878" y="2138"/>
                  <a:pt x="979" y="1734"/>
                </a:cubicBezTo>
                <a:cubicBezTo>
                  <a:pt x="1080" y="1330"/>
                  <a:pt x="1110" y="368"/>
                  <a:pt x="1110" y="0"/>
                </a:cubicBezTo>
                <a:lnTo>
                  <a:pt x="296" y="0"/>
                </a:lnTo>
                <a:cubicBezTo>
                  <a:pt x="593" y="445"/>
                  <a:pt x="803" y="1297"/>
                  <a:pt x="754" y="1776"/>
                </a:cubicBezTo>
                <a:cubicBezTo>
                  <a:pt x="705" y="2255"/>
                  <a:pt x="635" y="2613"/>
                  <a:pt x="0" y="2877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17" name="Freeform 245"/>
          <p:cNvSpPr>
            <a:spLocks/>
          </p:cNvSpPr>
          <p:nvPr/>
        </p:nvSpPr>
        <p:spPr bwMode="gray">
          <a:xfrm>
            <a:off x="-9525" y="609600"/>
            <a:ext cx="5418138" cy="3808413"/>
          </a:xfrm>
          <a:custGeom>
            <a:avLst/>
            <a:gdLst/>
            <a:ahLst/>
            <a:cxnLst>
              <a:cxn ang="0">
                <a:pos x="3413" y="2399"/>
              </a:cxn>
              <a:cxn ang="0">
                <a:pos x="2928" y="1962"/>
              </a:cxn>
              <a:cxn ang="0">
                <a:pos x="1502" y="2003"/>
              </a:cxn>
              <a:cxn ang="0">
                <a:pos x="0" y="1196"/>
              </a:cxn>
              <a:cxn ang="0">
                <a:pos x="6" y="0"/>
              </a:cxn>
              <a:cxn ang="0">
                <a:pos x="1461" y="1558"/>
              </a:cxn>
              <a:cxn ang="0">
                <a:pos x="2969" y="1920"/>
              </a:cxn>
              <a:cxn ang="0">
                <a:pos x="3413" y="2399"/>
              </a:cxn>
            </a:cxnLst>
            <a:rect l="0" t="0" r="r" b="b"/>
            <a:pathLst>
              <a:path w="3413" h="2399">
                <a:moveTo>
                  <a:pt x="3413" y="2399"/>
                </a:moveTo>
                <a:cubicBezTo>
                  <a:pt x="3361" y="2324"/>
                  <a:pt x="3246" y="2028"/>
                  <a:pt x="2928" y="1962"/>
                </a:cubicBezTo>
                <a:cubicBezTo>
                  <a:pt x="2610" y="1896"/>
                  <a:pt x="1990" y="2131"/>
                  <a:pt x="1502" y="2003"/>
                </a:cubicBezTo>
                <a:cubicBezTo>
                  <a:pt x="937" y="1819"/>
                  <a:pt x="386" y="1510"/>
                  <a:pt x="0" y="1196"/>
                </a:cubicBezTo>
                <a:lnTo>
                  <a:pt x="6" y="0"/>
                </a:lnTo>
                <a:cubicBezTo>
                  <a:pt x="109" y="271"/>
                  <a:pt x="893" y="1158"/>
                  <a:pt x="1461" y="1558"/>
                </a:cubicBezTo>
                <a:cubicBezTo>
                  <a:pt x="1906" y="1919"/>
                  <a:pt x="2644" y="1780"/>
                  <a:pt x="2969" y="1920"/>
                </a:cubicBezTo>
                <a:cubicBezTo>
                  <a:pt x="3294" y="2060"/>
                  <a:pt x="3349" y="2288"/>
                  <a:pt x="3413" y="2399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298" name="Group 226"/>
          <p:cNvGrpSpPr>
            <a:grpSpLocks/>
          </p:cNvGrpSpPr>
          <p:nvPr/>
        </p:nvGrpSpPr>
        <p:grpSpPr bwMode="auto">
          <a:xfrm>
            <a:off x="0" y="5072074"/>
            <a:ext cx="9144000" cy="1785950"/>
            <a:chOff x="0" y="2352"/>
            <a:chExt cx="5760" cy="1968"/>
          </a:xfrm>
        </p:grpSpPr>
        <p:pic>
          <p:nvPicPr>
            <p:cNvPr id="3286" name="Picture 214" descr="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25085"/>
            <a:stretch>
              <a:fillRect/>
            </a:stretch>
          </p:blipFill>
          <p:spPr bwMode="gray">
            <a:xfrm>
              <a:off x="0" y="2352"/>
              <a:ext cx="5760" cy="1968"/>
            </a:xfrm>
            <a:prstGeom prst="rect">
              <a:avLst/>
            </a:prstGeom>
            <a:noFill/>
          </p:spPr>
        </p:pic>
        <p:pic>
          <p:nvPicPr>
            <p:cNvPr id="3287" name="Picture 215" descr="2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12000"/>
            </a:blip>
            <a:srcRect/>
            <a:stretch>
              <a:fillRect/>
            </a:stretch>
          </p:blipFill>
          <p:spPr bwMode="gray">
            <a:xfrm>
              <a:off x="0" y="2352"/>
              <a:ext cx="872" cy="1320"/>
            </a:xfrm>
            <a:prstGeom prst="rect">
              <a:avLst/>
            </a:prstGeom>
            <a:noFill/>
          </p:spPr>
        </p:pic>
        <p:pic>
          <p:nvPicPr>
            <p:cNvPr id="3288" name="Picture 216" descr="2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12000"/>
            </a:blip>
            <a:srcRect/>
            <a:stretch>
              <a:fillRect/>
            </a:stretch>
          </p:blipFill>
          <p:spPr bwMode="gray">
            <a:xfrm rot="638531" flipH="1">
              <a:off x="4524" y="2507"/>
              <a:ext cx="690" cy="1071"/>
            </a:xfrm>
            <a:prstGeom prst="rect">
              <a:avLst/>
            </a:prstGeom>
            <a:noFill/>
          </p:spPr>
        </p:pic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781800" y="6477000"/>
            <a:ext cx="21336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86200" y="6477000"/>
            <a:ext cx="533400" cy="24447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820E054-62E4-4FCC-846B-7588FCF77F28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3341" name="Group 269"/>
          <p:cNvGrpSpPr>
            <a:grpSpLocks/>
          </p:cNvGrpSpPr>
          <p:nvPr/>
        </p:nvGrpSpPr>
        <p:grpSpPr bwMode="auto">
          <a:xfrm rot="18601815">
            <a:off x="4172396" y="3043809"/>
            <a:ext cx="1349375" cy="1450975"/>
            <a:chOff x="173" y="1670"/>
            <a:chExt cx="676" cy="727"/>
          </a:xfrm>
        </p:grpSpPr>
        <p:sp>
          <p:nvSpPr>
            <p:cNvPr id="3342" name="Oval 270"/>
            <p:cNvSpPr>
              <a:spLocks noChangeArrowheads="1"/>
            </p:cNvSpPr>
            <p:nvPr/>
          </p:nvSpPr>
          <p:spPr bwMode="gray">
            <a:xfrm>
              <a:off x="442" y="1670"/>
              <a:ext cx="111" cy="105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43" name="Oval 271"/>
            <p:cNvSpPr>
              <a:spLocks noChangeArrowheads="1"/>
            </p:cNvSpPr>
            <p:nvPr/>
          </p:nvSpPr>
          <p:spPr bwMode="gray">
            <a:xfrm>
              <a:off x="276" y="1958"/>
              <a:ext cx="157" cy="149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44" name="Oval 272"/>
            <p:cNvSpPr>
              <a:spLocks noChangeArrowheads="1"/>
            </p:cNvSpPr>
            <p:nvPr/>
          </p:nvSpPr>
          <p:spPr bwMode="gray">
            <a:xfrm>
              <a:off x="570" y="1845"/>
              <a:ext cx="117" cy="111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45" name="Oval 273"/>
            <p:cNvSpPr>
              <a:spLocks noChangeArrowheads="1"/>
            </p:cNvSpPr>
            <p:nvPr/>
          </p:nvSpPr>
          <p:spPr bwMode="gray">
            <a:xfrm>
              <a:off x="322" y="2319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46" name="Line 274"/>
            <p:cNvSpPr>
              <a:spLocks noChangeShapeType="1"/>
            </p:cNvSpPr>
            <p:nvPr/>
          </p:nvSpPr>
          <p:spPr bwMode="gray">
            <a:xfrm>
              <a:off x="355" y="2106"/>
              <a:ext cx="0" cy="215"/>
            </a:xfrm>
            <a:prstGeom prst="line">
              <a:avLst/>
            </a:prstGeom>
            <a:noFill/>
            <a:ln w="12700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47" name="Line 275"/>
            <p:cNvSpPr>
              <a:spLocks noChangeShapeType="1"/>
            </p:cNvSpPr>
            <p:nvPr/>
          </p:nvSpPr>
          <p:spPr bwMode="gray">
            <a:xfrm flipV="1">
              <a:off x="413" y="1926"/>
              <a:ext cx="175" cy="52"/>
            </a:xfrm>
            <a:prstGeom prst="line">
              <a:avLst/>
            </a:prstGeom>
            <a:noFill/>
            <a:ln w="9525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48" name="Line 276"/>
            <p:cNvSpPr>
              <a:spLocks noChangeShapeType="1"/>
            </p:cNvSpPr>
            <p:nvPr/>
          </p:nvSpPr>
          <p:spPr bwMode="gray">
            <a:xfrm flipH="1" flipV="1">
              <a:off x="524" y="1757"/>
              <a:ext cx="69" cy="93"/>
            </a:xfrm>
            <a:prstGeom prst="line">
              <a:avLst/>
            </a:prstGeom>
            <a:noFill/>
            <a:ln w="9525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49" name="Oval 277"/>
            <p:cNvSpPr>
              <a:spLocks noChangeArrowheads="1"/>
            </p:cNvSpPr>
            <p:nvPr/>
          </p:nvSpPr>
          <p:spPr bwMode="gray">
            <a:xfrm>
              <a:off x="767" y="1769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50" name="Oval 278"/>
            <p:cNvSpPr>
              <a:spLocks noChangeArrowheads="1"/>
            </p:cNvSpPr>
            <p:nvPr/>
          </p:nvSpPr>
          <p:spPr bwMode="gray">
            <a:xfrm>
              <a:off x="653" y="2069"/>
              <a:ext cx="94" cy="89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51" name="Line 279"/>
            <p:cNvSpPr>
              <a:spLocks noChangeShapeType="1"/>
            </p:cNvSpPr>
            <p:nvPr/>
          </p:nvSpPr>
          <p:spPr bwMode="gray">
            <a:xfrm>
              <a:off x="652" y="1955"/>
              <a:ext cx="29" cy="134"/>
            </a:xfrm>
            <a:prstGeom prst="line">
              <a:avLst/>
            </a:prstGeom>
            <a:noFill/>
            <a:ln w="9525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52" name="Line 280"/>
            <p:cNvSpPr>
              <a:spLocks noChangeShapeType="1"/>
            </p:cNvSpPr>
            <p:nvPr/>
          </p:nvSpPr>
          <p:spPr bwMode="gray">
            <a:xfrm flipV="1">
              <a:off x="687" y="1804"/>
              <a:ext cx="87" cy="75"/>
            </a:xfrm>
            <a:prstGeom prst="line">
              <a:avLst/>
            </a:prstGeom>
            <a:noFill/>
            <a:ln w="9525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53" name="Oval 281"/>
            <p:cNvSpPr>
              <a:spLocks noChangeArrowheads="1"/>
            </p:cNvSpPr>
            <p:nvPr/>
          </p:nvSpPr>
          <p:spPr bwMode="gray">
            <a:xfrm>
              <a:off x="173" y="1839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54" name="Line 282"/>
            <p:cNvSpPr>
              <a:spLocks noChangeShapeType="1"/>
            </p:cNvSpPr>
            <p:nvPr/>
          </p:nvSpPr>
          <p:spPr bwMode="gray">
            <a:xfrm>
              <a:off x="221" y="1908"/>
              <a:ext cx="70" cy="70"/>
            </a:xfrm>
            <a:prstGeom prst="line">
              <a:avLst/>
            </a:prstGeom>
            <a:noFill/>
            <a:ln w="9525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55" name="Line 283"/>
            <p:cNvSpPr>
              <a:spLocks noChangeShapeType="1"/>
            </p:cNvSpPr>
            <p:nvPr/>
          </p:nvSpPr>
          <p:spPr bwMode="gray">
            <a:xfrm flipH="1">
              <a:off x="550" y="2132"/>
              <a:ext cx="127" cy="36"/>
            </a:xfrm>
            <a:prstGeom prst="line">
              <a:avLst/>
            </a:prstGeom>
            <a:noFill/>
            <a:ln w="9525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56" name="Oval 284"/>
            <p:cNvSpPr>
              <a:spLocks noChangeArrowheads="1"/>
            </p:cNvSpPr>
            <p:nvPr/>
          </p:nvSpPr>
          <p:spPr bwMode="gray">
            <a:xfrm>
              <a:off x="493" y="2135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57" name="Line 285"/>
            <p:cNvSpPr>
              <a:spLocks noChangeShapeType="1"/>
            </p:cNvSpPr>
            <p:nvPr/>
          </p:nvSpPr>
          <p:spPr bwMode="gray">
            <a:xfrm>
              <a:off x="727" y="2147"/>
              <a:ext cx="29" cy="35"/>
            </a:xfrm>
            <a:prstGeom prst="line">
              <a:avLst/>
            </a:prstGeom>
            <a:noFill/>
            <a:ln w="9525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58" name="Oval 286"/>
            <p:cNvSpPr>
              <a:spLocks noChangeArrowheads="1"/>
            </p:cNvSpPr>
            <p:nvPr/>
          </p:nvSpPr>
          <p:spPr bwMode="gray">
            <a:xfrm>
              <a:off x="740" y="2190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359" name="Group 287"/>
          <p:cNvGrpSpPr>
            <a:grpSpLocks/>
          </p:cNvGrpSpPr>
          <p:nvPr/>
        </p:nvGrpSpPr>
        <p:grpSpPr bwMode="auto">
          <a:xfrm>
            <a:off x="7239000" y="914400"/>
            <a:ext cx="1676400" cy="1093788"/>
            <a:chOff x="395" y="2036"/>
            <a:chExt cx="618" cy="403"/>
          </a:xfrm>
        </p:grpSpPr>
        <p:sp>
          <p:nvSpPr>
            <p:cNvPr id="3360" name="Freeform 288"/>
            <p:cNvSpPr>
              <a:spLocks/>
            </p:cNvSpPr>
            <p:nvPr/>
          </p:nvSpPr>
          <p:spPr bwMode="gray">
            <a:xfrm>
              <a:off x="395" y="2217"/>
              <a:ext cx="81" cy="87"/>
            </a:xfrm>
            <a:custGeom>
              <a:avLst/>
              <a:gdLst/>
              <a:ahLst/>
              <a:cxnLst>
                <a:cxn ang="0">
                  <a:pos x="78" y="8"/>
                </a:cxn>
                <a:cxn ang="0">
                  <a:pos x="9" y="18"/>
                </a:cxn>
                <a:cxn ang="0">
                  <a:pos x="0" y="41"/>
                </a:cxn>
                <a:cxn ang="0">
                  <a:pos x="36" y="87"/>
                </a:cxn>
                <a:cxn ang="0">
                  <a:pos x="90" y="81"/>
                </a:cxn>
                <a:cxn ang="0">
                  <a:pos x="105" y="63"/>
                </a:cxn>
                <a:cxn ang="0">
                  <a:pos x="78" y="8"/>
                </a:cxn>
              </a:cxnLst>
              <a:rect l="0" t="0" r="r" b="b"/>
              <a:pathLst>
                <a:path w="108" h="87">
                  <a:moveTo>
                    <a:pt x="78" y="8"/>
                  </a:moveTo>
                  <a:cubicBezTo>
                    <a:pt x="70" y="0"/>
                    <a:pt x="20" y="1"/>
                    <a:pt x="9" y="18"/>
                  </a:cubicBezTo>
                  <a:cubicBezTo>
                    <a:pt x="4" y="25"/>
                    <a:pt x="2" y="33"/>
                    <a:pt x="0" y="41"/>
                  </a:cubicBezTo>
                  <a:cubicBezTo>
                    <a:pt x="1" y="66"/>
                    <a:pt x="9" y="85"/>
                    <a:pt x="36" y="87"/>
                  </a:cubicBezTo>
                  <a:cubicBezTo>
                    <a:pt x="70" y="86"/>
                    <a:pt x="66" y="87"/>
                    <a:pt x="90" y="81"/>
                  </a:cubicBezTo>
                  <a:cubicBezTo>
                    <a:pt x="104" y="67"/>
                    <a:pt x="99" y="74"/>
                    <a:pt x="105" y="63"/>
                  </a:cubicBezTo>
                  <a:cubicBezTo>
                    <a:pt x="108" y="45"/>
                    <a:pt x="104" y="8"/>
                    <a:pt x="78" y="8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>
                  <a:alpha val="50000"/>
                </a:srgb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61" name="Freeform 289"/>
            <p:cNvSpPr>
              <a:spLocks/>
            </p:cNvSpPr>
            <p:nvPr/>
          </p:nvSpPr>
          <p:spPr bwMode="gray">
            <a:xfrm>
              <a:off x="395" y="2352"/>
              <a:ext cx="81" cy="87"/>
            </a:xfrm>
            <a:custGeom>
              <a:avLst/>
              <a:gdLst/>
              <a:ahLst/>
              <a:cxnLst>
                <a:cxn ang="0">
                  <a:pos x="78" y="8"/>
                </a:cxn>
                <a:cxn ang="0">
                  <a:pos x="9" y="18"/>
                </a:cxn>
                <a:cxn ang="0">
                  <a:pos x="0" y="41"/>
                </a:cxn>
                <a:cxn ang="0">
                  <a:pos x="36" y="87"/>
                </a:cxn>
                <a:cxn ang="0">
                  <a:pos x="90" y="81"/>
                </a:cxn>
                <a:cxn ang="0">
                  <a:pos x="105" y="63"/>
                </a:cxn>
                <a:cxn ang="0">
                  <a:pos x="78" y="8"/>
                </a:cxn>
              </a:cxnLst>
              <a:rect l="0" t="0" r="r" b="b"/>
              <a:pathLst>
                <a:path w="108" h="87">
                  <a:moveTo>
                    <a:pt x="78" y="8"/>
                  </a:moveTo>
                  <a:cubicBezTo>
                    <a:pt x="70" y="0"/>
                    <a:pt x="20" y="1"/>
                    <a:pt x="9" y="18"/>
                  </a:cubicBezTo>
                  <a:cubicBezTo>
                    <a:pt x="4" y="25"/>
                    <a:pt x="2" y="33"/>
                    <a:pt x="0" y="41"/>
                  </a:cubicBezTo>
                  <a:cubicBezTo>
                    <a:pt x="1" y="66"/>
                    <a:pt x="9" y="85"/>
                    <a:pt x="36" y="87"/>
                  </a:cubicBezTo>
                  <a:cubicBezTo>
                    <a:pt x="70" y="86"/>
                    <a:pt x="66" y="87"/>
                    <a:pt x="90" y="81"/>
                  </a:cubicBezTo>
                  <a:cubicBezTo>
                    <a:pt x="104" y="67"/>
                    <a:pt x="99" y="74"/>
                    <a:pt x="105" y="63"/>
                  </a:cubicBezTo>
                  <a:cubicBezTo>
                    <a:pt x="108" y="45"/>
                    <a:pt x="104" y="8"/>
                    <a:pt x="78" y="8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>
                  <a:alpha val="50000"/>
                </a:srgb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62" name="Freeform 290"/>
            <p:cNvSpPr>
              <a:spLocks/>
            </p:cNvSpPr>
            <p:nvPr/>
          </p:nvSpPr>
          <p:spPr bwMode="gray">
            <a:xfrm>
              <a:off x="531" y="2213"/>
              <a:ext cx="80" cy="7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22" y="77"/>
                </a:cxn>
                <a:cxn ang="0">
                  <a:pos x="0" y="80"/>
                </a:cxn>
              </a:cxnLst>
              <a:rect l="0" t="0" r="r" b="b"/>
              <a:pathLst>
                <a:path w="100" h="90">
                  <a:moveTo>
                    <a:pt x="100" y="0"/>
                  </a:moveTo>
                  <a:cubicBezTo>
                    <a:pt x="69" y="32"/>
                    <a:pt x="39" y="64"/>
                    <a:pt x="22" y="77"/>
                  </a:cubicBezTo>
                  <a:cubicBezTo>
                    <a:pt x="5" y="90"/>
                    <a:pt x="4" y="79"/>
                    <a:pt x="0" y="80"/>
                  </a:cubicBezTo>
                </a:path>
              </a:pathLst>
            </a:custGeom>
            <a:noFill/>
            <a:ln w="28575" cap="flat" cmpd="sng">
              <a:solidFill>
                <a:srgbClr val="FFFFFF">
                  <a:alpha val="50000"/>
                </a:srgb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63" name="Freeform 291"/>
            <p:cNvSpPr>
              <a:spLocks/>
            </p:cNvSpPr>
            <p:nvPr/>
          </p:nvSpPr>
          <p:spPr bwMode="gray">
            <a:xfrm>
              <a:off x="543" y="2220"/>
              <a:ext cx="60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3"/>
                </a:cxn>
                <a:cxn ang="0">
                  <a:pos x="60" y="62"/>
                </a:cxn>
              </a:cxnLst>
              <a:rect l="0" t="0" r="r" b="b"/>
              <a:pathLst>
                <a:path w="60" h="62">
                  <a:moveTo>
                    <a:pt x="0" y="0"/>
                  </a:moveTo>
                  <a:cubicBezTo>
                    <a:pt x="9" y="6"/>
                    <a:pt x="19" y="13"/>
                    <a:pt x="29" y="23"/>
                  </a:cubicBezTo>
                  <a:cubicBezTo>
                    <a:pt x="39" y="33"/>
                    <a:pt x="55" y="56"/>
                    <a:pt x="60" y="62"/>
                  </a:cubicBezTo>
                </a:path>
              </a:pathLst>
            </a:custGeom>
            <a:noFill/>
            <a:ln w="28575" cap="flat" cmpd="sng">
              <a:solidFill>
                <a:srgbClr val="FFFFFF">
                  <a:alpha val="50000"/>
                </a:srgb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364" name="Group 292"/>
            <p:cNvGrpSpPr>
              <a:grpSpLocks/>
            </p:cNvGrpSpPr>
            <p:nvPr/>
          </p:nvGrpSpPr>
          <p:grpSpPr bwMode="auto">
            <a:xfrm>
              <a:off x="591" y="2036"/>
              <a:ext cx="422" cy="337"/>
              <a:chOff x="768" y="2024"/>
              <a:chExt cx="422" cy="337"/>
            </a:xfrm>
          </p:grpSpPr>
          <p:sp>
            <p:nvSpPr>
              <p:cNvPr id="3365" name="Freeform 293"/>
              <p:cNvSpPr>
                <a:spLocks/>
              </p:cNvSpPr>
              <p:nvPr/>
            </p:nvSpPr>
            <p:spPr bwMode="gray">
              <a:xfrm>
                <a:off x="1074" y="2024"/>
                <a:ext cx="116" cy="11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7"/>
                  </a:cxn>
                  <a:cxn ang="0">
                    <a:pos x="53" y="117"/>
                  </a:cxn>
                  <a:cxn ang="0">
                    <a:pos x="108" y="105"/>
                  </a:cxn>
                  <a:cxn ang="0">
                    <a:pos x="116" y="54"/>
                  </a:cxn>
                  <a:cxn ang="0">
                    <a:pos x="65" y="0"/>
                  </a:cxn>
                  <a:cxn ang="0">
                    <a:pos x="12" y="0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0" y="67"/>
                    </a:lnTo>
                    <a:lnTo>
                      <a:pt x="53" y="117"/>
                    </a:lnTo>
                    <a:lnTo>
                      <a:pt x="108" y="105"/>
                    </a:lnTo>
                    <a:lnTo>
                      <a:pt x="116" y="54"/>
                    </a:lnTo>
                    <a:lnTo>
                      <a:pt x="65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3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66" name="Freeform 294"/>
              <p:cNvSpPr>
                <a:spLocks/>
              </p:cNvSpPr>
              <p:nvPr/>
            </p:nvSpPr>
            <p:spPr bwMode="gray">
              <a:xfrm>
                <a:off x="858" y="2090"/>
                <a:ext cx="273" cy="228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45" y="228"/>
                  </a:cxn>
                  <a:cxn ang="0">
                    <a:pos x="273" y="49"/>
                  </a:cxn>
                  <a:cxn ang="0">
                    <a:pos x="215" y="0"/>
                  </a:cxn>
                  <a:cxn ang="0">
                    <a:pos x="0" y="169"/>
                  </a:cxn>
                </a:cxnLst>
                <a:rect l="0" t="0" r="r" b="b"/>
                <a:pathLst>
                  <a:path w="273" h="228">
                    <a:moveTo>
                      <a:pt x="0" y="169"/>
                    </a:moveTo>
                    <a:lnTo>
                      <a:pt x="45" y="228"/>
                    </a:lnTo>
                    <a:lnTo>
                      <a:pt x="273" y="49"/>
                    </a:lnTo>
                    <a:lnTo>
                      <a:pt x="215" y="0"/>
                    </a:lnTo>
                    <a:lnTo>
                      <a:pt x="0" y="16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>
                    <a:alpha val="3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67" name="Freeform 295"/>
              <p:cNvSpPr>
                <a:spLocks/>
              </p:cNvSpPr>
              <p:nvPr/>
            </p:nvSpPr>
            <p:spPr bwMode="gray">
              <a:xfrm>
                <a:off x="858" y="2024"/>
                <a:ext cx="228" cy="237"/>
              </a:xfrm>
              <a:custGeom>
                <a:avLst/>
                <a:gdLst/>
                <a:ahLst/>
                <a:cxnLst>
                  <a:cxn ang="0">
                    <a:pos x="21" y="172"/>
                  </a:cxn>
                  <a:cxn ang="0">
                    <a:pos x="0" y="237"/>
                  </a:cxn>
                  <a:cxn ang="0">
                    <a:pos x="219" y="64"/>
                  </a:cxn>
                  <a:cxn ang="0">
                    <a:pos x="228" y="0"/>
                  </a:cxn>
                  <a:cxn ang="0">
                    <a:pos x="21" y="172"/>
                  </a:cxn>
                </a:cxnLst>
                <a:rect l="0" t="0" r="r" b="b"/>
                <a:pathLst>
                  <a:path w="228" h="237">
                    <a:moveTo>
                      <a:pt x="21" y="172"/>
                    </a:moveTo>
                    <a:lnTo>
                      <a:pt x="0" y="237"/>
                    </a:lnTo>
                    <a:lnTo>
                      <a:pt x="219" y="64"/>
                    </a:lnTo>
                    <a:lnTo>
                      <a:pt x="228" y="0"/>
                    </a:lnTo>
                    <a:lnTo>
                      <a:pt x="21" y="172"/>
                    </a:lnTo>
                    <a:close/>
                  </a:path>
                </a:pathLst>
              </a:custGeom>
              <a:solidFill>
                <a:srgbClr val="FFFFFF">
                  <a:alpha val="39999"/>
                </a:srgbClr>
              </a:solidFill>
              <a:ln w="9525" cap="flat" cmpd="sng">
                <a:solidFill>
                  <a:srgbClr val="FFFFFF">
                    <a:alpha val="3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68" name="Freeform 296"/>
              <p:cNvSpPr>
                <a:spLocks/>
              </p:cNvSpPr>
              <p:nvPr/>
            </p:nvSpPr>
            <p:spPr bwMode="gray">
              <a:xfrm>
                <a:off x="903" y="2129"/>
                <a:ext cx="281" cy="189"/>
              </a:xfrm>
              <a:custGeom>
                <a:avLst/>
                <a:gdLst/>
                <a:ahLst/>
                <a:cxnLst>
                  <a:cxn ang="0">
                    <a:pos x="63" y="178"/>
                  </a:cxn>
                  <a:cxn ang="0">
                    <a:pos x="0" y="189"/>
                  </a:cxn>
                  <a:cxn ang="0">
                    <a:pos x="227" y="10"/>
                  </a:cxn>
                  <a:cxn ang="0">
                    <a:pos x="281" y="0"/>
                  </a:cxn>
                  <a:cxn ang="0">
                    <a:pos x="63" y="178"/>
                  </a:cxn>
                </a:cxnLst>
                <a:rect l="0" t="0" r="r" b="b"/>
                <a:pathLst>
                  <a:path w="281" h="189">
                    <a:moveTo>
                      <a:pt x="63" y="178"/>
                    </a:moveTo>
                    <a:lnTo>
                      <a:pt x="0" y="189"/>
                    </a:lnTo>
                    <a:lnTo>
                      <a:pt x="227" y="10"/>
                    </a:lnTo>
                    <a:lnTo>
                      <a:pt x="281" y="0"/>
                    </a:lnTo>
                    <a:lnTo>
                      <a:pt x="63" y="178"/>
                    </a:lnTo>
                    <a:close/>
                  </a:path>
                </a:pathLst>
              </a:custGeom>
              <a:solidFill>
                <a:srgbClr val="FFFFFF">
                  <a:alpha val="39999"/>
                </a:srgbClr>
              </a:solidFill>
              <a:ln w="9525" cap="flat" cmpd="sng">
                <a:solidFill>
                  <a:srgbClr val="FFFFFF">
                    <a:alpha val="3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69" name="Freeform 297"/>
              <p:cNvSpPr>
                <a:spLocks/>
              </p:cNvSpPr>
              <p:nvPr/>
            </p:nvSpPr>
            <p:spPr bwMode="gray">
              <a:xfrm>
                <a:off x="789" y="2192"/>
                <a:ext cx="161" cy="163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18" y="163"/>
                  </a:cxn>
                  <a:cxn ang="0">
                    <a:pos x="161" y="120"/>
                  </a:cxn>
                  <a:cxn ang="0">
                    <a:pos x="114" y="124"/>
                  </a:cxn>
                  <a:cxn ang="0">
                    <a:pos x="69" y="67"/>
                  </a:cxn>
                  <a:cxn ang="0">
                    <a:pos x="90" y="0"/>
                  </a:cxn>
                  <a:cxn ang="0">
                    <a:pos x="0" y="135"/>
                  </a:cxn>
                </a:cxnLst>
                <a:rect l="0" t="0" r="r" b="b"/>
                <a:pathLst>
                  <a:path w="161" h="163">
                    <a:moveTo>
                      <a:pt x="0" y="135"/>
                    </a:moveTo>
                    <a:lnTo>
                      <a:pt x="18" y="163"/>
                    </a:lnTo>
                    <a:lnTo>
                      <a:pt x="161" y="120"/>
                    </a:lnTo>
                    <a:lnTo>
                      <a:pt x="114" y="124"/>
                    </a:lnTo>
                    <a:lnTo>
                      <a:pt x="69" y="67"/>
                    </a:lnTo>
                    <a:lnTo>
                      <a:pt x="90" y="0"/>
                    </a:lnTo>
                    <a:lnTo>
                      <a:pt x="0" y="13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>
                    <a:alpha val="3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70" name="Freeform 298"/>
              <p:cNvSpPr>
                <a:spLocks/>
              </p:cNvSpPr>
              <p:nvPr/>
            </p:nvSpPr>
            <p:spPr bwMode="gray">
              <a:xfrm>
                <a:off x="768" y="2328"/>
                <a:ext cx="39" cy="3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33"/>
                  </a:cxn>
                  <a:cxn ang="0">
                    <a:pos x="39" y="25"/>
                  </a:cxn>
                  <a:cxn ang="0">
                    <a:pos x="27" y="0"/>
                  </a:cxn>
                </a:cxnLst>
                <a:rect l="0" t="0" r="r" b="b"/>
                <a:pathLst>
                  <a:path w="39" h="33">
                    <a:moveTo>
                      <a:pt x="27" y="0"/>
                    </a:moveTo>
                    <a:lnTo>
                      <a:pt x="0" y="33"/>
                    </a:lnTo>
                    <a:lnTo>
                      <a:pt x="39" y="2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>
                  <a:alpha val="39999"/>
                </a:srgbClr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71" name="Line 299"/>
              <p:cNvSpPr>
                <a:spLocks noChangeShapeType="1"/>
              </p:cNvSpPr>
              <p:nvPr/>
            </p:nvSpPr>
            <p:spPr bwMode="gray">
              <a:xfrm flipV="1">
                <a:off x="797" y="2258"/>
                <a:ext cx="66" cy="7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39999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72" name="Line 300"/>
              <p:cNvSpPr>
                <a:spLocks noChangeShapeType="1"/>
              </p:cNvSpPr>
              <p:nvPr/>
            </p:nvSpPr>
            <p:spPr bwMode="gray">
              <a:xfrm flipV="1">
                <a:off x="806" y="2315"/>
                <a:ext cx="100" cy="3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39999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73" name="Oval 301"/>
              <p:cNvSpPr>
                <a:spLocks noChangeArrowheads="1"/>
              </p:cNvSpPr>
              <p:nvPr/>
            </p:nvSpPr>
            <p:spPr bwMode="gray">
              <a:xfrm rot="1507387">
                <a:off x="1116" y="2063"/>
                <a:ext cx="43" cy="27"/>
              </a:xfrm>
              <a:prstGeom prst="ellipse">
                <a:avLst/>
              </a:prstGeom>
              <a:solidFill>
                <a:srgbClr val="FFFFFF">
                  <a:alpha val="39999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74" name="Freeform 302"/>
            <p:cNvSpPr>
              <a:spLocks/>
            </p:cNvSpPr>
            <p:nvPr/>
          </p:nvSpPr>
          <p:spPr bwMode="gray">
            <a:xfrm>
              <a:off x="529" y="2348"/>
              <a:ext cx="80" cy="7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22" y="77"/>
                </a:cxn>
                <a:cxn ang="0">
                  <a:pos x="0" y="80"/>
                </a:cxn>
              </a:cxnLst>
              <a:rect l="0" t="0" r="r" b="b"/>
              <a:pathLst>
                <a:path w="100" h="90">
                  <a:moveTo>
                    <a:pt x="100" y="0"/>
                  </a:moveTo>
                  <a:cubicBezTo>
                    <a:pt x="69" y="32"/>
                    <a:pt x="39" y="64"/>
                    <a:pt x="22" y="77"/>
                  </a:cubicBezTo>
                  <a:cubicBezTo>
                    <a:pt x="5" y="90"/>
                    <a:pt x="4" y="79"/>
                    <a:pt x="0" y="80"/>
                  </a:cubicBezTo>
                </a:path>
              </a:pathLst>
            </a:custGeom>
            <a:noFill/>
            <a:ln w="28575" cap="flat" cmpd="sng">
              <a:solidFill>
                <a:srgbClr val="FFFFFF">
                  <a:alpha val="50000"/>
                </a:srgb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31" name="Group 359"/>
          <p:cNvGrpSpPr>
            <a:grpSpLocks/>
          </p:cNvGrpSpPr>
          <p:nvPr/>
        </p:nvGrpSpPr>
        <p:grpSpPr bwMode="auto">
          <a:xfrm rot="6957218">
            <a:off x="6401594" y="3039269"/>
            <a:ext cx="769937" cy="771525"/>
            <a:chOff x="3312" y="1584"/>
            <a:chExt cx="677" cy="678"/>
          </a:xfrm>
        </p:grpSpPr>
        <p:sp>
          <p:nvSpPr>
            <p:cNvPr id="3400" name="Freeform 328"/>
            <p:cNvSpPr>
              <a:spLocks noEditPoints="1"/>
            </p:cNvSpPr>
            <p:nvPr userDrawn="1"/>
          </p:nvSpPr>
          <p:spPr bwMode="gray">
            <a:xfrm>
              <a:off x="3312" y="1584"/>
              <a:ext cx="677" cy="678"/>
            </a:xfrm>
            <a:custGeom>
              <a:avLst/>
              <a:gdLst/>
              <a:ahLst/>
              <a:cxnLst>
                <a:cxn ang="0">
                  <a:pos x="982" y="24"/>
                </a:cxn>
                <a:cxn ang="0">
                  <a:pos x="644" y="146"/>
                </a:cxn>
                <a:cxn ang="0">
                  <a:pos x="358" y="357"/>
                </a:cxn>
                <a:cxn ang="0">
                  <a:pos x="147" y="643"/>
                </a:cxn>
                <a:cxn ang="0">
                  <a:pos x="24" y="982"/>
                </a:cxn>
                <a:cxn ang="0">
                  <a:pos x="7" y="1352"/>
                </a:cxn>
                <a:cxn ang="0">
                  <a:pos x="95" y="1706"/>
                </a:cxn>
                <a:cxn ang="0">
                  <a:pos x="279" y="2008"/>
                </a:cxn>
                <a:cxn ang="0">
                  <a:pos x="541" y="2248"/>
                </a:cxn>
                <a:cxn ang="0">
                  <a:pos x="862" y="2402"/>
                </a:cxn>
                <a:cxn ang="0">
                  <a:pos x="1229" y="2458"/>
                </a:cxn>
                <a:cxn ang="0">
                  <a:pos x="1594" y="2402"/>
                </a:cxn>
                <a:cxn ang="0">
                  <a:pos x="1913" y="2248"/>
                </a:cxn>
                <a:cxn ang="0">
                  <a:pos x="2175" y="2008"/>
                </a:cxn>
                <a:cxn ang="0">
                  <a:pos x="2358" y="1706"/>
                </a:cxn>
                <a:cxn ang="0">
                  <a:pos x="2445" y="1352"/>
                </a:cxn>
                <a:cxn ang="0">
                  <a:pos x="2430" y="982"/>
                </a:cxn>
                <a:cxn ang="0">
                  <a:pos x="2306" y="643"/>
                </a:cxn>
                <a:cxn ang="0">
                  <a:pos x="2096" y="357"/>
                </a:cxn>
                <a:cxn ang="0">
                  <a:pos x="1814" y="146"/>
                </a:cxn>
                <a:cxn ang="0">
                  <a:pos x="1476" y="24"/>
                </a:cxn>
                <a:cxn ang="0">
                  <a:pos x="1324" y="2263"/>
                </a:cxn>
                <a:cxn ang="0">
                  <a:pos x="1010" y="2215"/>
                </a:cxn>
                <a:cxn ang="0">
                  <a:pos x="736" y="2084"/>
                </a:cxn>
                <a:cxn ang="0">
                  <a:pos x="512" y="1881"/>
                </a:cxn>
                <a:cxn ang="0">
                  <a:pos x="358" y="1626"/>
                </a:cxn>
                <a:cxn ang="0">
                  <a:pos x="279" y="1328"/>
                </a:cxn>
                <a:cxn ang="0">
                  <a:pos x="295" y="1009"/>
                </a:cxn>
                <a:cxn ang="0">
                  <a:pos x="402" y="723"/>
                </a:cxn>
                <a:cxn ang="0">
                  <a:pos x="580" y="481"/>
                </a:cxn>
                <a:cxn ang="0">
                  <a:pos x="823" y="302"/>
                </a:cxn>
                <a:cxn ang="0">
                  <a:pos x="1113" y="195"/>
                </a:cxn>
                <a:cxn ang="0">
                  <a:pos x="1427" y="178"/>
                </a:cxn>
                <a:cxn ang="0">
                  <a:pos x="1726" y="258"/>
                </a:cxn>
                <a:cxn ang="0">
                  <a:pos x="1985" y="413"/>
                </a:cxn>
                <a:cxn ang="0">
                  <a:pos x="2183" y="635"/>
                </a:cxn>
                <a:cxn ang="0">
                  <a:pos x="2313" y="910"/>
                </a:cxn>
                <a:cxn ang="0">
                  <a:pos x="2362" y="1221"/>
                </a:cxn>
                <a:cxn ang="0">
                  <a:pos x="2313" y="1531"/>
                </a:cxn>
                <a:cxn ang="0">
                  <a:pos x="2183" y="1802"/>
                </a:cxn>
                <a:cxn ang="0">
                  <a:pos x="1985" y="2024"/>
                </a:cxn>
                <a:cxn ang="0">
                  <a:pos x="1726" y="2180"/>
                </a:cxn>
                <a:cxn ang="0">
                  <a:pos x="1427" y="2259"/>
                </a:cxn>
              </a:cxnLst>
              <a:rect l="0" t="0" r="r" b="b"/>
              <a:pathLst>
                <a:path w="2453" h="2458">
                  <a:moveTo>
                    <a:pt x="1229" y="0"/>
                  </a:moveTo>
                  <a:lnTo>
                    <a:pt x="1101" y="8"/>
                  </a:lnTo>
                  <a:lnTo>
                    <a:pt x="982" y="24"/>
                  </a:lnTo>
                  <a:lnTo>
                    <a:pt x="862" y="55"/>
                  </a:lnTo>
                  <a:lnTo>
                    <a:pt x="751" y="95"/>
                  </a:lnTo>
                  <a:lnTo>
                    <a:pt x="644" y="146"/>
                  </a:lnTo>
                  <a:lnTo>
                    <a:pt x="541" y="210"/>
                  </a:lnTo>
                  <a:lnTo>
                    <a:pt x="446" y="278"/>
                  </a:lnTo>
                  <a:lnTo>
                    <a:pt x="358" y="357"/>
                  </a:lnTo>
                  <a:lnTo>
                    <a:pt x="279" y="445"/>
                  </a:lnTo>
                  <a:lnTo>
                    <a:pt x="211" y="540"/>
                  </a:lnTo>
                  <a:lnTo>
                    <a:pt x="147" y="643"/>
                  </a:lnTo>
                  <a:lnTo>
                    <a:pt x="95" y="752"/>
                  </a:lnTo>
                  <a:lnTo>
                    <a:pt x="56" y="863"/>
                  </a:lnTo>
                  <a:lnTo>
                    <a:pt x="24" y="982"/>
                  </a:lnTo>
                  <a:lnTo>
                    <a:pt x="7" y="1101"/>
                  </a:lnTo>
                  <a:lnTo>
                    <a:pt x="0" y="1229"/>
                  </a:lnTo>
                  <a:lnTo>
                    <a:pt x="7" y="1352"/>
                  </a:lnTo>
                  <a:lnTo>
                    <a:pt x="24" y="1475"/>
                  </a:lnTo>
                  <a:lnTo>
                    <a:pt x="56" y="1595"/>
                  </a:lnTo>
                  <a:lnTo>
                    <a:pt x="95" y="1706"/>
                  </a:lnTo>
                  <a:lnTo>
                    <a:pt x="147" y="1813"/>
                  </a:lnTo>
                  <a:lnTo>
                    <a:pt x="211" y="1913"/>
                  </a:lnTo>
                  <a:lnTo>
                    <a:pt x="279" y="2008"/>
                  </a:lnTo>
                  <a:lnTo>
                    <a:pt x="358" y="2096"/>
                  </a:lnTo>
                  <a:lnTo>
                    <a:pt x="446" y="2176"/>
                  </a:lnTo>
                  <a:lnTo>
                    <a:pt x="541" y="2248"/>
                  </a:lnTo>
                  <a:lnTo>
                    <a:pt x="644" y="2310"/>
                  </a:lnTo>
                  <a:lnTo>
                    <a:pt x="751" y="2363"/>
                  </a:lnTo>
                  <a:lnTo>
                    <a:pt x="862" y="2402"/>
                  </a:lnTo>
                  <a:lnTo>
                    <a:pt x="982" y="2434"/>
                  </a:lnTo>
                  <a:lnTo>
                    <a:pt x="1101" y="2450"/>
                  </a:lnTo>
                  <a:lnTo>
                    <a:pt x="1229" y="2458"/>
                  </a:lnTo>
                  <a:lnTo>
                    <a:pt x="1352" y="2450"/>
                  </a:lnTo>
                  <a:lnTo>
                    <a:pt x="1476" y="2434"/>
                  </a:lnTo>
                  <a:lnTo>
                    <a:pt x="1594" y="2402"/>
                  </a:lnTo>
                  <a:lnTo>
                    <a:pt x="1705" y="2363"/>
                  </a:lnTo>
                  <a:lnTo>
                    <a:pt x="1814" y="2310"/>
                  </a:lnTo>
                  <a:lnTo>
                    <a:pt x="1913" y="2248"/>
                  </a:lnTo>
                  <a:lnTo>
                    <a:pt x="2008" y="2176"/>
                  </a:lnTo>
                  <a:lnTo>
                    <a:pt x="2096" y="2096"/>
                  </a:lnTo>
                  <a:lnTo>
                    <a:pt x="2175" y="2008"/>
                  </a:lnTo>
                  <a:lnTo>
                    <a:pt x="2243" y="1913"/>
                  </a:lnTo>
                  <a:lnTo>
                    <a:pt x="2306" y="1813"/>
                  </a:lnTo>
                  <a:lnTo>
                    <a:pt x="2358" y="1706"/>
                  </a:lnTo>
                  <a:lnTo>
                    <a:pt x="2397" y="1595"/>
                  </a:lnTo>
                  <a:lnTo>
                    <a:pt x="2430" y="1475"/>
                  </a:lnTo>
                  <a:lnTo>
                    <a:pt x="2445" y="1352"/>
                  </a:lnTo>
                  <a:lnTo>
                    <a:pt x="2453" y="1229"/>
                  </a:lnTo>
                  <a:lnTo>
                    <a:pt x="2445" y="1101"/>
                  </a:lnTo>
                  <a:lnTo>
                    <a:pt x="2430" y="982"/>
                  </a:lnTo>
                  <a:lnTo>
                    <a:pt x="2397" y="863"/>
                  </a:lnTo>
                  <a:lnTo>
                    <a:pt x="2358" y="752"/>
                  </a:lnTo>
                  <a:lnTo>
                    <a:pt x="2306" y="643"/>
                  </a:lnTo>
                  <a:lnTo>
                    <a:pt x="2243" y="540"/>
                  </a:lnTo>
                  <a:lnTo>
                    <a:pt x="2175" y="445"/>
                  </a:lnTo>
                  <a:lnTo>
                    <a:pt x="2096" y="357"/>
                  </a:lnTo>
                  <a:lnTo>
                    <a:pt x="2008" y="278"/>
                  </a:lnTo>
                  <a:lnTo>
                    <a:pt x="1913" y="210"/>
                  </a:lnTo>
                  <a:lnTo>
                    <a:pt x="1814" y="146"/>
                  </a:lnTo>
                  <a:lnTo>
                    <a:pt x="1705" y="95"/>
                  </a:lnTo>
                  <a:lnTo>
                    <a:pt x="1594" y="55"/>
                  </a:lnTo>
                  <a:lnTo>
                    <a:pt x="1476" y="24"/>
                  </a:lnTo>
                  <a:lnTo>
                    <a:pt x="1352" y="8"/>
                  </a:lnTo>
                  <a:lnTo>
                    <a:pt x="1229" y="0"/>
                  </a:lnTo>
                  <a:close/>
                  <a:moveTo>
                    <a:pt x="1324" y="2263"/>
                  </a:moveTo>
                  <a:lnTo>
                    <a:pt x="1217" y="2259"/>
                  </a:lnTo>
                  <a:lnTo>
                    <a:pt x="1113" y="2244"/>
                  </a:lnTo>
                  <a:lnTo>
                    <a:pt x="1010" y="2215"/>
                  </a:lnTo>
                  <a:lnTo>
                    <a:pt x="914" y="2180"/>
                  </a:lnTo>
                  <a:lnTo>
                    <a:pt x="823" y="2136"/>
                  </a:lnTo>
                  <a:lnTo>
                    <a:pt x="736" y="2084"/>
                  </a:lnTo>
                  <a:lnTo>
                    <a:pt x="656" y="2024"/>
                  </a:lnTo>
                  <a:lnTo>
                    <a:pt x="580" y="1957"/>
                  </a:lnTo>
                  <a:lnTo>
                    <a:pt x="512" y="1881"/>
                  </a:lnTo>
                  <a:lnTo>
                    <a:pt x="454" y="1802"/>
                  </a:lnTo>
                  <a:lnTo>
                    <a:pt x="402" y="1718"/>
                  </a:lnTo>
                  <a:lnTo>
                    <a:pt x="358" y="1626"/>
                  </a:lnTo>
                  <a:lnTo>
                    <a:pt x="322" y="1531"/>
                  </a:lnTo>
                  <a:lnTo>
                    <a:pt x="295" y="1432"/>
                  </a:lnTo>
                  <a:lnTo>
                    <a:pt x="279" y="1328"/>
                  </a:lnTo>
                  <a:lnTo>
                    <a:pt x="275" y="1221"/>
                  </a:lnTo>
                  <a:lnTo>
                    <a:pt x="279" y="1114"/>
                  </a:lnTo>
                  <a:lnTo>
                    <a:pt x="295" y="1009"/>
                  </a:lnTo>
                  <a:lnTo>
                    <a:pt x="322" y="910"/>
                  </a:lnTo>
                  <a:lnTo>
                    <a:pt x="358" y="815"/>
                  </a:lnTo>
                  <a:lnTo>
                    <a:pt x="402" y="723"/>
                  </a:lnTo>
                  <a:lnTo>
                    <a:pt x="454" y="635"/>
                  </a:lnTo>
                  <a:lnTo>
                    <a:pt x="512" y="557"/>
                  </a:lnTo>
                  <a:lnTo>
                    <a:pt x="580" y="481"/>
                  </a:lnTo>
                  <a:lnTo>
                    <a:pt x="656" y="413"/>
                  </a:lnTo>
                  <a:lnTo>
                    <a:pt x="736" y="353"/>
                  </a:lnTo>
                  <a:lnTo>
                    <a:pt x="823" y="302"/>
                  </a:lnTo>
                  <a:lnTo>
                    <a:pt x="914" y="258"/>
                  </a:lnTo>
                  <a:lnTo>
                    <a:pt x="1010" y="222"/>
                  </a:lnTo>
                  <a:lnTo>
                    <a:pt x="1113" y="195"/>
                  </a:lnTo>
                  <a:lnTo>
                    <a:pt x="1217" y="178"/>
                  </a:lnTo>
                  <a:lnTo>
                    <a:pt x="1324" y="174"/>
                  </a:lnTo>
                  <a:lnTo>
                    <a:pt x="1427" y="178"/>
                  </a:lnTo>
                  <a:lnTo>
                    <a:pt x="1530" y="195"/>
                  </a:lnTo>
                  <a:lnTo>
                    <a:pt x="1630" y="222"/>
                  </a:lnTo>
                  <a:lnTo>
                    <a:pt x="1726" y="258"/>
                  </a:lnTo>
                  <a:lnTo>
                    <a:pt x="1818" y="302"/>
                  </a:lnTo>
                  <a:lnTo>
                    <a:pt x="1901" y="353"/>
                  </a:lnTo>
                  <a:lnTo>
                    <a:pt x="1985" y="413"/>
                  </a:lnTo>
                  <a:lnTo>
                    <a:pt x="2055" y="481"/>
                  </a:lnTo>
                  <a:lnTo>
                    <a:pt x="2123" y="557"/>
                  </a:lnTo>
                  <a:lnTo>
                    <a:pt x="2183" y="635"/>
                  </a:lnTo>
                  <a:lnTo>
                    <a:pt x="2235" y="723"/>
                  </a:lnTo>
                  <a:lnTo>
                    <a:pt x="2278" y="815"/>
                  </a:lnTo>
                  <a:lnTo>
                    <a:pt x="2313" y="910"/>
                  </a:lnTo>
                  <a:lnTo>
                    <a:pt x="2342" y="1009"/>
                  </a:lnTo>
                  <a:lnTo>
                    <a:pt x="2358" y="1114"/>
                  </a:lnTo>
                  <a:lnTo>
                    <a:pt x="2362" y="1221"/>
                  </a:lnTo>
                  <a:lnTo>
                    <a:pt x="2358" y="1328"/>
                  </a:lnTo>
                  <a:lnTo>
                    <a:pt x="2342" y="1432"/>
                  </a:lnTo>
                  <a:lnTo>
                    <a:pt x="2313" y="1531"/>
                  </a:lnTo>
                  <a:lnTo>
                    <a:pt x="2278" y="1626"/>
                  </a:lnTo>
                  <a:lnTo>
                    <a:pt x="2235" y="1718"/>
                  </a:lnTo>
                  <a:lnTo>
                    <a:pt x="2183" y="1802"/>
                  </a:lnTo>
                  <a:lnTo>
                    <a:pt x="2123" y="1881"/>
                  </a:lnTo>
                  <a:lnTo>
                    <a:pt x="2055" y="1957"/>
                  </a:lnTo>
                  <a:lnTo>
                    <a:pt x="1985" y="2024"/>
                  </a:lnTo>
                  <a:lnTo>
                    <a:pt x="1901" y="2084"/>
                  </a:lnTo>
                  <a:lnTo>
                    <a:pt x="1818" y="2136"/>
                  </a:lnTo>
                  <a:lnTo>
                    <a:pt x="1726" y="2180"/>
                  </a:lnTo>
                  <a:lnTo>
                    <a:pt x="1630" y="2215"/>
                  </a:lnTo>
                  <a:lnTo>
                    <a:pt x="1530" y="2244"/>
                  </a:lnTo>
                  <a:lnTo>
                    <a:pt x="1427" y="2259"/>
                  </a:lnTo>
                  <a:lnTo>
                    <a:pt x="1324" y="226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" name="Freeform 337"/>
            <p:cNvSpPr>
              <a:spLocks/>
            </p:cNvSpPr>
            <p:nvPr userDrawn="1"/>
          </p:nvSpPr>
          <p:spPr bwMode="gray">
            <a:xfrm rot="4749582">
              <a:off x="3268" y="1799"/>
              <a:ext cx="547" cy="21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604" y="344"/>
                </a:cxn>
                <a:cxn ang="0">
                  <a:pos x="760" y="72"/>
                </a:cxn>
                <a:cxn ang="0">
                  <a:pos x="0" y="176"/>
                </a:cxn>
              </a:cxnLst>
              <a:rect l="0" t="0" r="r" b="b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7" name="Freeform 345"/>
            <p:cNvSpPr>
              <a:spLocks/>
            </p:cNvSpPr>
            <p:nvPr userDrawn="1"/>
          </p:nvSpPr>
          <p:spPr bwMode="gray">
            <a:xfrm rot="16850418" flipH="1">
              <a:off x="3522" y="1837"/>
              <a:ext cx="547" cy="210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604" y="344"/>
                </a:cxn>
                <a:cxn ang="0">
                  <a:pos x="760" y="72"/>
                </a:cxn>
                <a:cxn ang="0">
                  <a:pos x="0" y="176"/>
                </a:cxn>
              </a:cxnLst>
              <a:rect l="0" t="0" r="r" b="b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9" name="Freeform 347"/>
            <p:cNvSpPr>
              <a:spLocks/>
            </p:cNvSpPr>
            <p:nvPr userDrawn="1"/>
          </p:nvSpPr>
          <p:spPr bwMode="gray">
            <a:xfrm>
              <a:off x="3705" y="1791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" name="Freeform 348"/>
            <p:cNvSpPr>
              <a:spLocks/>
            </p:cNvSpPr>
            <p:nvPr userDrawn="1"/>
          </p:nvSpPr>
          <p:spPr bwMode="gray">
            <a:xfrm>
              <a:off x="3726" y="1738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1" name="Freeform 349"/>
            <p:cNvSpPr>
              <a:spLocks/>
            </p:cNvSpPr>
            <p:nvPr userDrawn="1"/>
          </p:nvSpPr>
          <p:spPr bwMode="gray">
            <a:xfrm>
              <a:off x="3703" y="1849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2" name="Freeform 350"/>
            <p:cNvSpPr>
              <a:spLocks/>
            </p:cNvSpPr>
            <p:nvPr userDrawn="1"/>
          </p:nvSpPr>
          <p:spPr bwMode="gray">
            <a:xfrm>
              <a:off x="3703" y="1894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3" name="Freeform 351"/>
            <p:cNvSpPr>
              <a:spLocks/>
            </p:cNvSpPr>
            <p:nvPr userDrawn="1"/>
          </p:nvSpPr>
          <p:spPr bwMode="gray">
            <a:xfrm>
              <a:off x="3703" y="1941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4" name="Freeform 352"/>
            <p:cNvSpPr>
              <a:spLocks/>
            </p:cNvSpPr>
            <p:nvPr userDrawn="1"/>
          </p:nvSpPr>
          <p:spPr bwMode="gray">
            <a:xfrm>
              <a:off x="3710" y="1987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5" name="Freeform 353"/>
            <p:cNvSpPr>
              <a:spLocks/>
            </p:cNvSpPr>
            <p:nvPr userDrawn="1"/>
          </p:nvSpPr>
          <p:spPr bwMode="gray">
            <a:xfrm>
              <a:off x="3506" y="1834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6" name="Freeform 354"/>
            <p:cNvSpPr>
              <a:spLocks/>
            </p:cNvSpPr>
            <p:nvPr userDrawn="1"/>
          </p:nvSpPr>
          <p:spPr bwMode="gray">
            <a:xfrm>
              <a:off x="3504" y="1776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7" name="Freeform 355"/>
            <p:cNvSpPr>
              <a:spLocks/>
            </p:cNvSpPr>
            <p:nvPr userDrawn="1"/>
          </p:nvSpPr>
          <p:spPr bwMode="gray">
            <a:xfrm>
              <a:off x="3504" y="1892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8" name="Freeform 356"/>
            <p:cNvSpPr>
              <a:spLocks/>
            </p:cNvSpPr>
            <p:nvPr userDrawn="1"/>
          </p:nvSpPr>
          <p:spPr bwMode="gray">
            <a:xfrm>
              <a:off x="3504" y="1937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9" name="Freeform 357"/>
            <p:cNvSpPr>
              <a:spLocks/>
            </p:cNvSpPr>
            <p:nvPr userDrawn="1"/>
          </p:nvSpPr>
          <p:spPr bwMode="gray">
            <a:xfrm>
              <a:off x="3490" y="1998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" name="Freeform 358"/>
            <p:cNvSpPr>
              <a:spLocks/>
            </p:cNvSpPr>
            <p:nvPr userDrawn="1"/>
          </p:nvSpPr>
          <p:spPr bwMode="gray">
            <a:xfrm>
              <a:off x="3478" y="2043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49" name="Group 377"/>
          <p:cNvGrpSpPr>
            <a:grpSpLocks/>
          </p:cNvGrpSpPr>
          <p:nvPr/>
        </p:nvGrpSpPr>
        <p:grpSpPr bwMode="auto">
          <a:xfrm>
            <a:off x="2209800" y="4038600"/>
            <a:ext cx="1143000" cy="1163638"/>
            <a:chOff x="502" y="1768"/>
            <a:chExt cx="720" cy="733"/>
          </a:xfrm>
        </p:grpSpPr>
        <p:sp>
          <p:nvSpPr>
            <p:cNvPr id="3233" name="Freeform 161"/>
            <p:cNvSpPr>
              <a:spLocks/>
            </p:cNvSpPr>
            <p:nvPr userDrawn="1"/>
          </p:nvSpPr>
          <p:spPr bwMode="gray">
            <a:xfrm>
              <a:off x="643" y="1831"/>
              <a:ext cx="351" cy="146"/>
            </a:xfrm>
            <a:custGeom>
              <a:avLst/>
              <a:gdLst/>
              <a:ahLst/>
              <a:cxnLst>
                <a:cxn ang="0">
                  <a:pos x="791" y="208"/>
                </a:cxn>
                <a:cxn ang="0">
                  <a:pos x="711" y="224"/>
                </a:cxn>
                <a:cxn ang="0">
                  <a:pos x="636" y="247"/>
                </a:cxn>
                <a:cxn ang="0">
                  <a:pos x="577" y="283"/>
                </a:cxn>
                <a:cxn ang="0">
                  <a:pos x="540" y="335"/>
                </a:cxn>
                <a:cxn ang="0">
                  <a:pos x="513" y="391"/>
                </a:cxn>
                <a:cxn ang="0">
                  <a:pos x="482" y="442"/>
                </a:cxn>
                <a:cxn ang="0">
                  <a:pos x="437" y="483"/>
                </a:cxn>
                <a:cxn ang="0">
                  <a:pos x="381" y="506"/>
                </a:cxn>
                <a:cxn ang="0">
                  <a:pos x="346" y="502"/>
                </a:cxn>
                <a:cxn ang="0">
                  <a:pos x="319" y="495"/>
                </a:cxn>
                <a:cxn ang="0">
                  <a:pos x="286" y="483"/>
                </a:cxn>
                <a:cxn ang="0">
                  <a:pos x="243" y="479"/>
                </a:cxn>
                <a:cxn ang="0">
                  <a:pos x="191" y="495"/>
                </a:cxn>
                <a:cxn ang="0">
                  <a:pos x="144" y="502"/>
                </a:cxn>
                <a:cxn ang="0">
                  <a:pos x="103" y="502"/>
                </a:cxn>
                <a:cxn ang="0">
                  <a:pos x="60" y="495"/>
                </a:cxn>
                <a:cxn ang="0">
                  <a:pos x="20" y="487"/>
                </a:cxn>
                <a:cxn ang="0">
                  <a:pos x="16" y="434"/>
                </a:cxn>
                <a:cxn ang="0">
                  <a:pos x="48" y="343"/>
                </a:cxn>
                <a:cxn ang="0">
                  <a:pos x="84" y="263"/>
                </a:cxn>
                <a:cxn ang="0">
                  <a:pos x="144" y="192"/>
                </a:cxn>
                <a:cxn ang="0">
                  <a:pos x="235" y="136"/>
                </a:cxn>
                <a:cxn ang="0">
                  <a:pos x="342" y="92"/>
                </a:cxn>
                <a:cxn ang="0">
                  <a:pos x="453" y="60"/>
                </a:cxn>
                <a:cxn ang="0">
                  <a:pos x="565" y="33"/>
                </a:cxn>
                <a:cxn ang="0">
                  <a:pos x="649" y="13"/>
                </a:cxn>
                <a:cxn ang="0">
                  <a:pos x="723" y="0"/>
                </a:cxn>
                <a:cxn ang="0">
                  <a:pos x="795" y="4"/>
                </a:cxn>
                <a:cxn ang="0">
                  <a:pos x="859" y="33"/>
                </a:cxn>
                <a:cxn ang="0">
                  <a:pos x="894" y="96"/>
                </a:cxn>
                <a:cxn ang="0">
                  <a:pos x="875" y="160"/>
                </a:cxn>
                <a:cxn ang="0">
                  <a:pos x="824" y="200"/>
                </a:cxn>
              </a:cxnLst>
              <a:rect l="0" t="0" r="r" b="b"/>
              <a:pathLst>
                <a:path w="894" h="506">
                  <a:moveTo>
                    <a:pt x="824" y="200"/>
                  </a:moveTo>
                  <a:lnTo>
                    <a:pt x="791" y="208"/>
                  </a:lnTo>
                  <a:lnTo>
                    <a:pt x="752" y="216"/>
                  </a:lnTo>
                  <a:lnTo>
                    <a:pt x="711" y="224"/>
                  </a:lnTo>
                  <a:lnTo>
                    <a:pt x="676" y="236"/>
                  </a:lnTo>
                  <a:lnTo>
                    <a:pt x="636" y="247"/>
                  </a:lnTo>
                  <a:lnTo>
                    <a:pt x="604" y="263"/>
                  </a:lnTo>
                  <a:lnTo>
                    <a:pt x="577" y="283"/>
                  </a:lnTo>
                  <a:lnTo>
                    <a:pt x="556" y="308"/>
                  </a:lnTo>
                  <a:lnTo>
                    <a:pt x="540" y="335"/>
                  </a:lnTo>
                  <a:lnTo>
                    <a:pt x="525" y="362"/>
                  </a:lnTo>
                  <a:lnTo>
                    <a:pt x="513" y="391"/>
                  </a:lnTo>
                  <a:lnTo>
                    <a:pt x="497" y="419"/>
                  </a:lnTo>
                  <a:lnTo>
                    <a:pt x="482" y="442"/>
                  </a:lnTo>
                  <a:lnTo>
                    <a:pt x="461" y="466"/>
                  </a:lnTo>
                  <a:lnTo>
                    <a:pt x="437" y="483"/>
                  </a:lnTo>
                  <a:lnTo>
                    <a:pt x="402" y="498"/>
                  </a:lnTo>
                  <a:lnTo>
                    <a:pt x="381" y="506"/>
                  </a:lnTo>
                  <a:lnTo>
                    <a:pt x="362" y="506"/>
                  </a:lnTo>
                  <a:lnTo>
                    <a:pt x="346" y="502"/>
                  </a:lnTo>
                  <a:lnTo>
                    <a:pt x="330" y="498"/>
                  </a:lnTo>
                  <a:lnTo>
                    <a:pt x="319" y="495"/>
                  </a:lnTo>
                  <a:lnTo>
                    <a:pt x="302" y="487"/>
                  </a:lnTo>
                  <a:lnTo>
                    <a:pt x="286" y="483"/>
                  </a:lnTo>
                  <a:lnTo>
                    <a:pt x="270" y="479"/>
                  </a:lnTo>
                  <a:lnTo>
                    <a:pt x="243" y="479"/>
                  </a:lnTo>
                  <a:lnTo>
                    <a:pt x="214" y="487"/>
                  </a:lnTo>
                  <a:lnTo>
                    <a:pt x="191" y="495"/>
                  </a:lnTo>
                  <a:lnTo>
                    <a:pt x="163" y="502"/>
                  </a:lnTo>
                  <a:lnTo>
                    <a:pt x="144" y="502"/>
                  </a:lnTo>
                  <a:lnTo>
                    <a:pt x="123" y="502"/>
                  </a:lnTo>
                  <a:lnTo>
                    <a:pt x="103" y="502"/>
                  </a:lnTo>
                  <a:lnTo>
                    <a:pt x="84" y="498"/>
                  </a:lnTo>
                  <a:lnTo>
                    <a:pt x="60" y="495"/>
                  </a:lnTo>
                  <a:lnTo>
                    <a:pt x="39" y="487"/>
                  </a:lnTo>
                  <a:lnTo>
                    <a:pt x="20" y="487"/>
                  </a:lnTo>
                  <a:lnTo>
                    <a:pt x="0" y="483"/>
                  </a:lnTo>
                  <a:lnTo>
                    <a:pt x="16" y="434"/>
                  </a:lnTo>
                  <a:lnTo>
                    <a:pt x="31" y="391"/>
                  </a:lnTo>
                  <a:lnTo>
                    <a:pt x="48" y="343"/>
                  </a:lnTo>
                  <a:lnTo>
                    <a:pt x="64" y="304"/>
                  </a:lnTo>
                  <a:lnTo>
                    <a:pt x="84" y="263"/>
                  </a:lnTo>
                  <a:lnTo>
                    <a:pt x="111" y="224"/>
                  </a:lnTo>
                  <a:lnTo>
                    <a:pt x="144" y="192"/>
                  </a:lnTo>
                  <a:lnTo>
                    <a:pt x="187" y="160"/>
                  </a:lnTo>
                  <a:lnTo>
                    <a:pt x="235" y="136"/>
                  </a:lnTo>
                  <a:lnTo>
                    <a:pt x="286" y="113"/>
                  </a:lnTo>
                  <a:lnTo>
                    <a:pt x="342" y="92"/>
                  </a:lnTo>
                  <a:lnTo>
                    <a:pt x="398" y="76"/>
                  </a:lnTo>
                  <a:lnTo>
                    <a:pt x="453" y="60"/>
                  </a:lnTo>
                  <a:lnTo>
                    <a:pt x="509" y="45"/>
                  </a:lnTo>
                  <a:lnTo>
                    <a:pt x="565" y="33"/>
                  </a:lnTo>
                  <a:lnTo>
                    <a:pt x="616" y="21"/>
                  </a:lnTo>
                  <a:lnTo>
                    <a:pt x="649" y="13"/>
                  </a:lnTo>
                  <a:lnTo>
                    <a:pt x="684" y="4"/>
                  </a:lnTo>
                  <a:lnTo>
                    <a:pt x="723" y="0"/>
                  </a:lnTo>
                  <a:lnTo>
                    <a:pt x="760" y="0"/>
                  </a:lnTo>
                  <a:lnTo>
                    <a:pt x="795" y="4"/>
                  </a:lnTo>
                  <a:lnTo>
                    <a:pt x="831" y="17"/>
                  </a:lnTo>
                  <a:lnTo>
                    <a:pt x="859" y="33"/>
                  </a:lnTo>
                  <a:lnTo>
                    <a:pt x="882" y="60"/>
                  </a:lnTo>
                  <a:lnTo>
                    <a:pt x="894" y="96"/>
                  </a:lnTo>
                  <a:lnTo>
                    <a:pt x="890" y="128"/>
                  </a:lnTo>
                  <a:lnTo>
                    <a:pt x="875" y="160"/>
                  </a:lnTo>
                  <a:lnTo>
                    <a:pt x="843" y="187"/>
                  </a:lnTo>
                  <a:lnTo>
                    <a:pt x="824" y="200"/>
                  </a:ln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4" name="Freeform 162"/>
            <p:cNvSpPr>
              <a:spLocks/>
            </p:cNvSpPr>
            <p:nvPr userDrawn="1"/>
          </p:nvSpPr>
          <p:spPr bwMode="gray">
            <a:xfrm>
              <a:off x="578" y="2034"/>
              <a:ext cx="288" cy="271"/>
            </a:xfrm>
            <a:custGeom>
              <a:avLst/>
              <a:gdLst/>
              <a:ahLst/>
              <a:cxnLst>
                <a:cxn ang="0">
                  <a:pos x="112" y="72"/>
                </a:cxn>
                <a:cxn ang="0">
                  <a:pos x="159" y="124"/>
                </a:cxn>
                <a:cxn ang="0">
                  <a:pos x="219" y="152"/>
                </a:cxn>
                <a:cxn ang="0">
                  <a:pos x="283" y="164"/>
                </a:cxn>
                <a:cxn ang="0">
                  <a:pos x="350" y="156"/>
                </a:cxn>
                <a:cxn ang="0">
                  <a:pos x="418" y="140"/>
                </a:cxn>
                <a:cxn ang="0">
                  <a:pos x="482" y="121"/>
                </a:cxn>
                <a:cxn ang="0">
                  <a:pos x="546" y="92"/>
                </a:cxn>
                <a:cxn ang="0">
                  <a:pos x="600" y="64"/>
                </a:cxn>
                <a:cxn ang="0">
                  <a:pos x="649" y="41"/>
                </a:cxn>
                <a:cxn ang="0">
                  <a:pos x="696" y="25"/>
                </a:cxn>
                <a:cxn ang="0">
                  <a:pos x="748" y="9"/>
                </a:cxn>
                <a:cxn ang="0">
                  <a:pos x="800" y="0"/>
                </a:cxn>
                <a:cxn ang="0">
                  <a:pos x="851" y="0"/>
                </a:cxn>
                <a:cxn ang="0">
                  <a:pos x="903" y="5"/>
                </a:cxn>
                <a:cxn ang="0">
                  <a:pos x="950" y="13"/>
                </a:cxn>
                <a:cxn ang="0">
                  <a:pos x="1002" y="33"/>
                </a:cxn>
                <a:cxn ang="0">
                  <a:pos x="971" y="97"/>
                </a:cxn>
                <a:cxn ang="0">
                  <a:pos x="919" y="140"/>
                </a:cxn>
                <a:cxn ang="0">
                  <a:pos x="855" y="175"/>
                </a:cxn>
                <a:cxn ang="0">
                  <a:pos x="792" y="208"/>
                </a:cxn>
                <a:cxn ang="0">
                  <a:pos x="728" y="243"/>
                </a:cxn>
                <a:cxn ang="0">
                  <a:pos x="672" y="284"/>
                </a:cxn>
                <a:cxn ang="0">
                  <a:pos x="637" y="339"/>
                </a:cxn>
                <a:cxn ang="0">
                  <a:pos x="625" y="415"/>
                </a:cxn>
                <a:cxn ang="0">
                  <a:pos x="637" y="514"/>
                </a:cxn>
                <a:cxn ang="0">
                  <a:pos x="653" y="606"/>
                </a:cxn>
                <a:cxn ang="0">
                  <a:pos x="660" y="697"/>
                </a:cxn>
                <a:cxn ang="0">
                  <a:pos x="637" y="796"/>
                </a:cxn>
                <a:cxn ang="0">
                  <a:pos x="612" y="837"/>
                </a:cxn>
                <a:cxn ang="0">
                  <a:pos x="585" y="868"/>
                </a:cxn>
                <a:cxn ang="0">
                  <a:pos x="550" y="892"/>
                </a:cxn>
                <a:cxn ang="0">
                  <a:pos x="509" y="912"/>
                </a:cxn>
                <a:cxn ang="0">
                  <a:pos x="470" y="923"/>
                </a:cxn>
                <a:cxn ang="0">
                  <a:pos x="426" y="932"/>
                </a:cxn>
                <a:cxn ang="0">
                  <a:pos x="379" y="936"/>
                </a:cxn>
                <a:cxn ang="0">
                  <a:pos x="334" y="936"/>
                </a:cxn>
                <a:cxn ang="0">
                  <a:pos x="303" y="936"/>
                </a:cxn>
                <a:cxn ang="0">
                  <a:pos x="266" y="936"/>
                </a:cxn>
                <a:cxn ang="0">
                  <a:pos x="231" y="932"/>
                </a:cxn>
                <a:cxn ang="0">
                  <a:pos x="200" y="929"/>
                </a:cxn>
                <a:cxn ang="0">
                  <a:pos x="167" y="919"/>
                </a:cxn>
                <a:cxn ang="0">
                  <a:pos x="136" y="908"/>
                </a:cxn>
                <a:cxn ang="0">
                  <a:pos x="108" y="892"/>
                </a:cxn>
                <a:cxn ang="0">
                  <a:pos x="84" y="868"/>
                </a:cxn>
                <a:cxn ang="0">
                  <a:pos x="52" y="812"/>
                </a:cxn>
                <a:cxn ang="0">
                  <a:pos x="41" y="757"/>
                </a:cxn>
                <a:cxn ang="0">
                  <a:pos x="33" y="693"/>
                </a:cxn>
                <a:cxn ang="0">
                  <a:pos x="25" y="633"/>
                </a:cxn>
                <a:cxn ang="0">
                  <a:pos x="8" y="526"/>
                </a:cxn>
                <a:cxn ang="0">
                  <a:pos x="0" y="411"/>
                </a:cxn>
                <a:cxn ang="0">
                  <a:pos x="4" y="296"/>
                </a:cxn>
                <a:cxn ang="0">
                  <a:pos x="12" y="183"/>
                </a:cxn>
                <a:cxn ang="0">
                  <a:pos x="16" y="148"/>
                </a:cxn>
                <a:cxn ang="0">
                  <a:pos x="29" y="121"/>
                </a:cxn>
                <a:cxn ang="0">
                  <a:pos x="37" y="92"/>
                </a:cxn>
                <a:cxn ang="0">
                  <a:pos x="52" y="68"/>
                </a:cxn>
                <a:cxn ang="0">
                  <a:pos x="56" y="64"/>
                </a:cxn>
                <a:cxn ang="0">
                  <a:pos x="72" y="60"/>
                </a:cxn>
                <a:cxn ang="0">
                  <a:pos x="91" y="60"/>
                </a:cxn>
                <a:cxn ang="0">
                  <a:pos x="112" y="72"/>
                </a:cxn>
              </a:cxnLst>
              <a:rect l="0" t="0" r="r" b="b"/>
              <a:pathLst>
                <a:path w="1002" h="936">
                  <a:moveTo>
                    <a:pt x="112" y="72"/>
                  </a:moveTo>
                  <a:lnTo>
                    <a:pt x="159" y="124"/>
                  </a:lnTo>
                  <a:lnTo>
                    <a:pt x="219" y="152"/>
                  </a:lnTo>
                  <a:lnTo>
                    <a:pt x="283" y="164"/>
                  </a:lnTo>
                  <a:lnTo>
                    <a:pt x="350" y="156"/>
                  </a:lnTo>
                  <a:lnTo>
                    <a:pt x="418" y="140"/>
                  </a:lnTo>
                  <a:lnTo>
                    <a:pt x="482" y="121"/>
                  </a:lnTo>
                  <a:lnTo>
                    <a:pt x="546" y="92"/>
                  </a:lnTo>
                  <a:lnTo>
                    <a:pt x="600" y="64"/>
                  </a:lnTo>
                  <a:lnTo>
                    <a:pt x="649" y="41"/>
                  </a:lnTo>
                  <a:lnTo>
                    <a:pt x="696" y="25"/>
                  </a:lnTo>
                  <a:lnTo>
                    <a:pt x="748" y="9"/>
                  </a:lnTo>
                  <a:lnTo>
                    <a:pt x="800" y="0"/>
                  </a:lnTo>
                  <a:lnTo>
                    <a:pt x="851" y="0"/>
                  </a:lnTo>
                  <a:lnTo>
                    <a:pt x="903" y="5"/>
                  </a:lnTo>
                  <a:lnTo>
                    <a:pt x="950" y="13"/>
                  </a:lnTo>
                  <a:lnTo>
                    <a:pt x="1002" y="33"/>
                  </a:lnTo>
                  <a:lnTo>
                    <a:pt x="971" y="97"/>
                  </a:lnTo>
                  <a:lnTo>
                    <a:pt x="919" y="140"/>
                  </a:lnTo>
                  <a:lnTo>
                    <a:pt x="855" y="175"/>
                  </a:lnTo>
                  <a:lnTo>
                    <a:pt x="792" y="208"/>
                  </a:lnTo>
                  <a:lnTo>
                    <a:pt x="728" y="243"/>
                  </a:lnTo>
                  <a:lnTo>
                    <a:pt x="672" y="284"/>
                  </a:lnTo>
                  <a:lnTo>
                    <a:pt x="637" y="339"/>
                  </a:lnTo>
                  <a:lnTo>
                    <a:pt x="625" y="415"/>
                  </a:lnTo>
                  <a:lnTo>
                    <a:pt x="637" y="514"/>
                  </a:lnTo>
                  <a:lnTo>
                    <a:pt x="653" y="606"/>
                  </a:lnTo>
                  <a:lnTo>
                    <a:pt x="660" y="697"/>
                  </a:lnTo>
                  <a:lnTo>
                    <a:pt x="637" y="796"/>
                  </a:lnTo>
                  <a:lnTo>
                    <a:pt x="612" y="837"/>
                  </a:lnTo>
                  <a:lnTo>
                    <a:pt x="585" y="868"/>
                  </a:lnTo>
                  <a:lnTo>
                    <a:pt x="550" y="892"/>
                  </a:lnTo>
                  <a:lnTo>
                    <a:pt x="509" y="912"/>
                  </a:lnTo>
                  <a:lnTo>
                    <a:pt x="470" y="923"/>
                  </a:lnTo>
                  <a:lnTo>
                    <a:pt x="426" y="932"/>
                  </a:lnTo>
                  <a:lnTo>
                    <a:pt x="379" y="936"/>
                  </a:lnTo>
                  <a:lnTo>
                    <a:pt x="334" y="936"/>
                  </a:lnTo>
                  <a:lnTo>
                    <a:pt x="303" y="936"/>
                  </a:lnTo>
                  <a:lnTo>
                    <a:pt x="266" y="936"/>
                  </a:lnTo>
                  <a:lnTo>
                    <a:pt x="231" y="932"/>
                  </a:lnTo>
                  <a:lnTo>
                    <a:pt x="200" y="929"/>
                  </a:lnTo>
                  <a:lnTo>
                    <a:pt x="167" y="919"/>
                  </a:lnTo>
                  <a:lnTo>
                    <a:pt x="136" y="908"/>
                  </a:lnTo>
                  <a:lnTo>
                    <a:pt x="108" y="892"/>
                  </a:lnTo>
                  <a:lnTo>
                    <a:pt x="84" y="868"/>
                  </a:lnTo>
                  <a:lnTo>
                    <a:pt x="52" y="812"/>
                  </a:lnTo>
                  <a:lnTo>
                    <a:pt x="41" y="757"/>
                  </a:lnTo>
                  <a:lnTo>
                    <a:pt x="33" y="693"/>
                  </a:lnTo>
                  <a:lnTo>
                    <a:pt x="25" y="633"/>
                  </a:lnTo>
                  <a:lnTo>
                    <a:pt x="8" y="526"/>
                  </a:lnTo>
                  <a:lnTo>
                    <a:pt x="0" y="411"/>
                  </a:lnTo>
                  <a:lnTo>
                    <a:pt x="4" y="296"/>
                  </a:lnTo>
                  <a:lnTo>
                    <a:pt x="12" y="183"/>
                  </a:lnTo>
                  <a:lnTo>
                    <a:pt x="16" y="148"/>
                  </a:lnTo>
                  <a:lnTo>
                    <a:pt x="29" y="121"/>
                  </a:lnTo>
                  <a:lnTo>
                    <a:pt x="37" y="92"/>
                  </a:lnTo>
                  <a:lnTo>
                    <a:pt x="52" y="68"/>
                  </a:lnTo>
                  <a:lnTo>
                    <a:pt x="56" y="64"/>
                  </a:lnTo>
                  <a:lnTo>
                    <a:pt x="72" y="60"/>
                  </a:lnTo>
                  <a:lnTo>
                    <a:pt x="91" y="60"/>
                  </a:lnTo>
                  <a:lnTo>
                    <a:pt x="112" y="72"/>
                  </a:ln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" name="Freeform 311"/>
            <p:cNvSpPr>
              <a:spLocks/>
            </p:cNvSpPr>
            <p:nvPr userDrawn="1"/>
          </p:nvSpPr>
          <p:spPr bwMode="gray">
            <a:xfrm>
              <a:off x="873" y="1935"/>
              <a:ext cx="225" cy="485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126" y="18"/>
                </a:cxn>
                <a:cxn ang="0">
                  <a:pos x="240" y="48"/>
                </a:cxn>
                <a:cxn ang="0">
                  <a:pos x="291" y="132"/>
                </a:cxn>
                <a:cxn ang="0">
                  <a:pos x="240" y="240"/>
                </a:cxn>
                <a:cxn ang="0">
                  <a:pos x="192" y="288"/>
                </a:cxn>
                <a:cxn ang="0">
                  <a:pos x="264" y="336"/>
                </a:cxn>
                <a:cxn ang="0">
                  <a:pos x="288" y="480"/>
                </a:cxn>
                <a:cxn ang="0">
                  <a:pos x="48" y="624"/>
                </a:cxn>
                <a:cxn ang="0">
                  <a:pos x="96" y="501"/>
                </a:cxn>
                <a:cxn ang="0">
                  <a:pos x="45" y="453"/>
                </a:cxn>
                <a:cxn ang="0">
                  <a:pos x="144" y="288"/>
                </a:cxn>
                <a:cxn ang="0">
                  <a:pos x="96" y="192"/>
                </a:cxn>
                <a:cxn ang="0">
                  <a:pos x="48" y="144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48" y="48"/>
                </a:cxn>
              </a:cxnLst>
              <a:rect l="0" t="0" r="r" b="b"/>
              <a:pathLst>
                <a:path w="291" h="627">
                  <a:moveTo>
                    <a:pt x="48" y="48"/>
                  </a:moveTo>
                  <a:cubicBezTo>
                    <a:pt x="69" y="51"/>
                    <a:pt x="94" y="18"/>
                    <a:pt x="126" y="18"/>
                  </a:cubicBezTo>
                  <a:cubicBezTo>
                    <a:pt x="158" y="18"/>
                    <a:pt x="208" y="24"/>
                    <a:pt x="240" y="48"/>
                  </a:cubicBezTo>
                  <a:lnTo>
                    <a:pt x="291" y="132"/>
                  </a:lnTo>
                  <a:lnTo>
                    <a:pt x="240" y="240"/>
                  </a:lnTo>
                  <a:lnTo>
                    <a:pt x="192" y="288"/>
                  </a:lnTo>
                  <a:lnTo>
                    <a:pt x="264" y="336"/>
                  </a:lnTo>
                  <a:lnTo>
                    <a:pt x="288" y="480"/>
                  </a:lnTo>
                  <a:cubicBezTo>
                    <a:pt x="264" y="536"/>
                    <a:pt x="80" y="621"/>
                    <a:pt x="48" y="624"/>
                  </a:cubicBezTo>
                  <a:cubicBezTo>
                    <a:pt x="16" y="627"/>
                    <a:pt x="96" y="541"/>
                    <a:pt x="96" y="501"/>
                  </a:cubicBezTo>
                  <a:cubicBezTo>
                    <a:pt x="96" y="473"/>
                    <a:pt x="37" y="488"/>
                    <a:pt x="45" y="453"/>
                  </a:cubicBezTo>
                  <a:cubicBezTo>
                    <a:pt x="53" y="429"/>
                    <a:pt x="136" y="320"/>
                    <a:pt x="144" y="288"/>
                  </a:cubicBezTo>
                  <a:cubicBezTo>
                    <a:pt x="152" y="256"/>
                    <a:pt x="112" y="216"/>
                    <a:pt x="96" y="192"/>
                  </a:cubicBezTo>
                  <a:cubicBezTo>
                    <a:pt x="80" y="168"/>
                    <a:pt x="64" y="168"/>
                    <a:pt x="48" y="144"/>
                  </a:cubicBezTo>
                  <a:cubicBezTo>
                    <a:pt x="32" y="120"/>
                    <a:pt x="8" y="72"/>
                    <a:pt x="0" y="48"/>
                  </a:cubicBezTo>
                  <a:lnTo>
                    <a:pt x="0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4" name="Freeform 362"/>
            <p:cNvSpPr>
              <a:spLocks noEditPoints="1"/>
            </p:cNvSpPr>
            <p:nvPr userDrawn="1"/>
          </p:nvSpPr>
          <p:spPr bwMode="gray">
            <a:xfrm rot="-4230569">
              <a:off x="495" y="1775"/>
              <a:ext cx="733" cy="720"/>
            </a:xfrm>
            <a:custGeom>
              <a:avLst/>
              <a:gdLst/>
              <a:ahLst/>
              <a:cxnLst>
                <a:cxn ang="0">
                  <a:pos x="982" y="24"/>
                </a:cxn>
                <a:cxn ang="0">
                  <a:pos x="644" y="146"/>
                </a:cxn>
                <a:cxn ang="0">
                  <a:pos x="358" y="357"/>
                </a:cxn>
                <a:cxn ang="0">
                  <a:pos x="147" y="643"/>
                </a:cxn>
                <a:cxn ang="0">
                  <a:pos x="24" y="982"/>
                </a:cxn>
                <a:cxn ang="0">
                  <a:pos x="7" y="1352"/>
                </a:cxn>
                <a:cxn ang="0">
                  <a:pos x="95" y="1706"/>
                </a:cxn>
                <a:cxn ang="0">
                  <a:pos x="279" y="2008"/>
                </a:cxn>
                <a:cxn ang="0">
                  <a:pos x="541" y="2248"/>
                </a:cxn>
                <a:cxn ang="0">
                  <a:pos x="862" y="2402"/>
                </a:cxn>
                <a:cxn ang="0">
                  <a:pos x="1229" y="2458"/>
                </a:cxn>
                <a:cxn ang="0">
                  <a:pos x="1594" y="2402"/>
                </a:cxn>
                <a:cxn ang="0">
                  <a:pos x="1913" y="2248"/>
                </a:cxn>
                <a:cxn ang="0">
                  <a:pos x="2175" y="2008"/>
                </a:cxn>
                <a:cxn ang="0">
                  <a:pos x="2358" y="1706"/>
                </a:cxn>
                <a:cxn ang="0">
                  <a:pos x="2445" y="1352"/>
                </a:cxn>
                <a:cxn ang="0">
                  <a:pos x="2430" y="982"/>
                </a:cxn>
                <a:cxn ang="0">
                  <a:pos x="2306" y="643"/>
                </a:cxn>
                <a:cxn ang="0">
                  <a:pos x="2096" y="357"/>
                </a:cxn>
                <a:cxn ang="0">
                  <a:pos x="1814" y="146"/>
                </a:cxn>
                <a:cxn ang="0">
                  <a:pos x="1476" y="24"/>
                </a:cxn>
                <a:cxn ang="0">
                  <a:pos x="1324" y="2263"/>
                </a:cxn>
                <a:cxn ang="0">
                  <a:pos x="1010" y="2215"/>
                </a:cxn>
                <a:cxn ang="0">
                  <a:pos x="736" y="2084"/>
                </a:cxn>
                <a:cxn ang="0">
                  <a:pos x="512" y="1881"/>
                </a:cxn>
                <a:cxn ang="0">
                  <a:pos x="358" y="1626"/>
                </a:cxn>
                <a:cxn ang="0">
                  <a:pos x="279" y="1328"/>
                </a:cxn>
                <a:cxn ang="0">
                  <a:pos x="295" y="1009"/>
                </a:cxn>
                <a:cxn ang="0">
                  <a:pos x="402" y="723"/>
                </a:cxn>
                <a:cxn ang="0">
                  <a:pos x="580" y="481"/>
                </a:cxn>
                <a:cxn ang="0">
                  <a:pos x="823" y="302"/>
                </a:cxn>
                <a:cxn ang="0">
                  <a:pos x="1113" y="195"/>
                </a:cxn>
                <a:cxn ang="0">
                  <a:pos x="1427" y="178"/>
                </a:cxn>
                <a:cxn ang="0">
                  <a:pos x="1726" y="258"/>
                </a:cxn>
                <a:cxn ang="0">
                  <a:pos x="1985" y="413"/>
                </a:cxn>
                <a:cxn ang="0">
                  <a:pos x="2183" y="635"/>
                </a:cxn>
                <a:cxn ang="0">
                  <a:pos x="2313" y="910"/>
                </a:cxn>
                <a:cxn ang="0">
                  <a:pos x="2362" y="1221"/>
                </a:cxn>
                <a:cxn ang="0">
                  <a:pos x="2313" y="1531"/>
                </a:cxn>
                <a:cxn ang="0">
                  <a:pos x="2183" y="1802"/>
                </a:cxn>
                <a:cxn ang="0">
                  <a:pos x="1985" y="2024"/>
                </a:cxn>
                <a:cxn ang="0">
                  <a:pos x="1726" y="2180"/>
                </a:cxn>
                <a:cxn ang="0">
                  <a:pos x="1427" y="2259"/>
                </a:cxn>
              </a:cxnLst>
              <a:rect l="0" t="0" r="r" b="b"/>
              <a:pathLst>
                <a:path w="2453" h="2458">
                  <a:moveTo>
                    <a:pt x="1229" y="0"/>
                  </a:moveTo>
                  <a:lnTo>
                    <a:pt x="1101" y="8"/>
                  </a:lnTo>
                  <a:lnTo>
                    <a:pt x="982" y="24"/>
                  </a:lnTo>
                  <a:lnTo>
                    <a:pt x="862" y="55"/>
                  </a:lnTo>
                  <a:lnTo>
                    <a:pt x="751" y="95"/>
                  </a:lnTo>
                  <a:lnTo>
                    <a:pt x="644" y="146"/>
                  </a:lnTo>
                  <a:lnTo>
                    <a:pt x="541" y="210"/>
                  </a:lnTo>
                  <a:lnTo>
                    <a:pt x="446" y="278"/>
                  </a:lnTo>
                  <a:lnTo>
                    <a:pt x="358" y="357"/>
                  </a:lnTo>
                  <a:lnTo>
                    <a:pt x="279" y="445"/>
                  </a:lnTo>
                  <a:lnTo>
                    <a:pt x="211" y="540"/>
                  </a:lnTo>
                  <a:lnTo>
                    <a:pt x="147" y="643"/>
                  </a:lnTo>
                  <a:lnTo>
                    <a:pt x="95" y="752"/>
                  </a:lnTo>
                  <a:lnTo>
                    <a:pt x="56" y="863"/>
                  </a:lnTo>
                  <a:lnTo>
                    <a:pt x="24" y="982"/>
                  </a:lnTo>
                  <a:lnTo>
                    <a:pt x="7" y="1101"/>
                  </a:lnTo>
                  <a:lnTo>
                    <a:pt x="0" y="1229"/>
                  </a:lnTo>
                  <a:lnTo>
                    <a:pt x="7" y="1352"/>
                  </a:lnTo>
                  <a:lnTo>
                    <a:pt x="24" y="1475"/>
                  </a:lnTo>
                  <a:lnTo>
                    <a:pt x="56" y="1595"/>
                  </a:lnTo>
                  <a:lnTo>
                    <a:pt x="95" y="1706"/>
                  </a:lnTo>
                  <a:lnTo>
                    <a:pt x="147" y="1813"/>
                  </a:lnTo>
                  <a:lnTo>
                    <a:pt x="211" y="1913"/>
                  </a:lnTo>
                  <a:lnTo>
                    <a:pt x="279" y="2008"/>
                  </a:lnTo>
                  <a:lnTo>
                    <a:pt x="358" y="2096"/>
                  </a:lnTo>
                  <a:lnTo>
                    <a:pt x="446" y="2176"/>
                  </a:lnTo>
                  <a:lnTo>
                    <a:pt x="541" y="2248"/>
                  </a:lnTo>
                  <a:lnTo>
                    <a:pt x="644" y="2310"/>
                  </a:lnTo>
                  <a:lnTo>
                    <a:pt x="751" y="2363"/>
                  </a:lnTo>
                  <a:lnTo>
                    <a:pt x="862" y="2402"/>
                  </a:lnTo>
                  <a:lnTo>
                    <a:pt x="982" y="2434"/>
                  </a:lnTo>
                  <a:lnTo>
                    <a:pt x="1101" y="2450"/>
                  </a:lnTo>
                  <a:lnTo>
                    <a:pt x="1229" y="2458"/>
                  </a:lnTo>
                  <a:lnTo>
                    <a:pt x="1352" y="2450"/>
                  </a:lnTo>
                  <a:lnTo>
                    <a:pt x="1476" y="2434"/>
                  </a:lnTo>
                  <a:lnTo>
                    <a:pt x="1594" y="2402"/>
                  </a:lnTo>
                  <a:lnTo>
                    <a:pt x="1705" y="2363"/>
                  </a:lnTo>
                  <a:lnTo>
                    <a:pt x="1814" y="2310"/>
                  </a:lnTo>
                  <a:lnTo>
                    <a:pt x="1913" y="2248"/>
                  </a:lnTo>
                  <a:lnTo>
                    <a:pt x="2008" y="2176"/>
                  </a:lnTo>
                  <a:lnTo>
                    <a:pt x="2096" y="2096"/>
                  </a:lnTo>
                  <a:lnTo>
                    <a:pt x="2175" y="2008"/>
                  </a:lnTo>
                  <a:lnTo>
                    <a:pt x="2243" y="1913"/>
                  </a:lnTo>
                  <a:lnTo>
                    <a:pt x="2306" y="1813"/>
                  </a:lnTo>
                  <a:lnTo>
                    <a:pt x="2358" y="1706"/>
                  </a:lnTo>
                  <a:lnTo>
                    <a:pt x="2397" y="1595"/>
                  </a:lnTo>
                  <a:lnTo>
                    <a:pt x="2430" y="1475"/>
                  </a:lnTo>
                  <a:lnTo>
                    <a:pt x="2445" y="1352"/>
                  </a:lnTo>
                  <a:lnTo>
                    <a:pt x="2453" y="1229"/>
                  </a:lnTo>
                  <a:lnTo>
                    <a:pt x="2445" y="1101"/>
                  </a:lnTo>
                  <a:lnTo>
                    <a:pt x="2430" y="982"/>
                  </a:lnTo>
                  <a:lnTo>
                    <a:pt x="2397" y="863"/>
                  </a:lnTo>
                  <a:lnTo>
                    <a:pt x="2358" y="752"/>
                  </a:lnTo>
                  <a:lnTo>
                    <a:pt x="2306" y="643"/>
                  </a:lnTo>
                  <a:lnTo>
                    <a:pt x="2243" y="540"/>
                  </a:lnTo>
                  <a:lnTo>
                    <a:pt x="2175" y="445"/>
                  </a:lnTo>
                  <a:lnTo>
                    <a:pt x="2096" y="357"/>
                  </a:lnTo>
                  <a:lnTo>
                    <a:pt x="2008" y="278"/>
                  </a:lnTo>
                  <a:lnTo>
                    <a:pt x="1913" y="210"/>
                  </a:lnTo>
                  <a:lnTo>
                    <a:pt x="1814" y="146"/>
                  </a:lnTo>
                  <a:lnTo>
                    <a:pt x="1705" y="95"/>
                  </a:lnTo>
                  <a:lnTo>
                    <a:pt x="1594" y="55"/>
                  </a:lnTo>
                  <a:lnTo>
                    <a:pt x="1476" y="24"/>
                  </a:lnTo>
                  <a:lnTo>
                    <a:pt x="1352" y="8"/>
                  </a:lnTo>
                  <a:lnTo>
                    <a:pt x="1229" y="0"/>
                  </a:lnTo>
                  <a:close/>
                  <a:moveTo>
                    <a:pt x="1324" y="2263"/>
                  </a:moveTo>
                  <a:lnTo>
                    <a:pt x="1217" y="2259"/>
                  </a:lnTo>
                  <a:lnTo>
                    <a:pt x="1113" y="2244"/>
                  </a:lnTo>
                  <a:lnTo>
                    <a:pt x="1010" y="2215"/>
                  </a:lnTo>
                  <a:lnTo>
                    <a:pt x="914" y="2180"/>
                  </a:lnTo>
                  <a:lnTo>
                    <a:pt x="823" y="2136"/>
                  </a:lnTo>
                  <a:lnTo>
                    <a:pt x="736" y="2084"/>
                  </a:lnTo>
                  <a:lnTo>
                    <a:pt x="656" y="2024"/>
                  </a:lnTo>
                  <a:lnTo>
                    <a:pt x="580" y="1957"/>
                  </a:lnTo>
                  <a:lnTo>
                    <a:pt x="512" y="1881"/>
                  </a:lnTo>
                  <a:lnTo>
                    <a:pt x="454" y="1802"/>
                  </a:lnTo>
                  <a:lnTo>
                    <a:pt x="402" y="1718"/>
                  </a:lnTo>
                  <a:lnTo>
                    <a:pt x="358" y="1626"/>
                  </a:lnTo>
                  <a:lnTo>
                    <a:pt x="322" y="1531"/>
                  </a:lnTo>
                  <a:lnTo>
                    <a:pt x="295" y="1432"/>
                  </a:lnTo>
                  <a:lnTo>
                    <a:pt x="279" y="1328"/>
                  </a:lnTo>
                  <a:lnTo>
                    <a:pt x="275" y="1221"/>
                  </a:lnTo>
                  <a:lnTo>
                    <a:pt x="279" y="1114"/>
                  </a:lnTo>
                  <a:lnTo>
                    <a:pt x="295" y="1009"/>
                  </a:lnTo>
                  <a:lnTo>
                    <a:pt x="322" y="910"/>
                  </a:lnTo>
                  <a:lnTo>
                    <a:pt x="358" y="815"/>
                  </a:lnTo>
                  <a:lnTo>
                    <a:pt x="402" y="723"/>
                  </a:lnTo>
                  <a:lnTo>
                    <a:pt x="454" y="635"/>
                  </a:lnTo>
                  <a:lnTo>
                    <a:pt x="512" y="557"/>
                  </a:lnTo>
                  <a:lnTo>
                    <a:pt x="580" y="481"/>
                  </a:lnTo>
                  <a:lnTo>
                    <a:pt x="656" y="413"/>
                  </a:lnTo>
                  <a:lnTo>
                    <a:pt x="736" y="353"/>
                  </a:lnTo>
                  <a:lnTo>
                    <a:pt x="823" y="302"/>
                  </a:lnTo>
                  <a:lnTo>
                    <a:pt x="914" y="258"/>
                  </a:lnTo>
                  <a:lnTo>
                    <a:pt x="1010" y="222"/>
                  </a:lnTo>
                  <a:lnTo>
                    <a:pt x="1113" y="195"/>
                  </a:lnTo>
                  <a:lnTo>
                    <a:pt x="1217" y="178"/>
                  </a:lnTo>
                  <a:lnTo>
                    <a:pt x="1324" y="174"/>
                  </a:lnTo>
                  <a:lnTo>
                    <a:pt x="1427" y="178"/>
                  </a:lnTo>
                  <a:lnTo>
                    <a:pt x="1530" y="195"/>
                  </a:lnTo>
                  <a:lnTo>
                    <a:pt x="1630" y="222"/>
                  </a:lnTo>
                  <a:lnTo>
                    <a:pt x="1726" y="258"/>
                  </a:lnTo>
                  <a:lnTo>
                    <a:pt x="1818" y="302"/>
                  </a:lnTo>
                  <a:lnTo>
                    <a:pt x="1901" y="353"/>
                  </a:lnTo>
                  <a:lnTo>
                    <a:pt x="1985" y="413"/>
                  </a:lnTo>
                  <a:lnTo>
                    <a:pt x="2055" y="481"/>
                  </a:lnTo>
                  <a:lnTo>
                    <a:pt x="2123" y="557"/>
                  </a:lnTo>
                  <a:lnTo>
                    <a:pt x="2183" y="635"/>
                  </a:lnTo>
                  <a:lnTo>
                    <a:pt x="2235" y="723"/>
                  </a:lnTo>
                  <a:lnTo>
                    <a:pt x="2278" y="815"/>
                  </a:lnTo>
                  <a:lnTo>
                    <a:pt x="2313" y="910"/>
                  </a:lnTo>
                  <a:lnTo>
                    <a:pt x="2342" y="1009"/>
                  </a:lnTo>
                  <a:lnTo>
                    <a:pt x="2358" y="1114"/>
                  </a:lnTo>
                  <a:lnTo>
                    <a:pt x="2362" y="1221"/>
                  </a:lnTo>
                  <a:lnTo>
                    <a:pt x="2358" y="1328"/>
                  </a:lnTo>
                  <a:lnTo>
                    <a:pt x="2342" y="1432"/>
                  </a:lnTo>
                  <a:lnTo>
                    <a:pt x="2313" y="1531"/>
                  </a:lnTo>
                  <a:lnTo>
                    <a:pt x="2278" y="1626"/>
                  </a:lnTo>
                  <a:lnTo>
                    <a:pt x="2235" y="1718"/>
                  </a:lnTo>
                  <a:lnTo>
                    <a:pt x="2183" y="1802"/>
                  </a:lnTo>
                  <a:lnTo>
                    <a:pt x="2123" y="1881"/>
                  </a:lnTo>
                  <a:lnTo>
                    <a:pt x="2055" y="1957"/>
                  </a:lnTo>
                  <a:lnTo>
                    <a:pt x="1985" y="2024"/>
                  </a:lnTo>
                  <a:lnTo>
                    <a:pt x="1901" y="2084"/>
                  </a:lnTo>
                  <a:lnTo>
                    <a:pt x="1818" y="2136"/>
                  </a:lnTo>
                  <a:lnTo>
                    <a:pt x="1726" y="2180"/>
                  </a:lnTo>
                  <a:lnTo>
                    <a:pt x="1630" y="2215"/>
                  </a:lnTo>
                  <a:lnTo>
                    <a:pt x="1530" y="2244"/>
                  </a:lnTo>
                  <a:lnTo>
                    <a:pt x="1427" y="2259"/>
                  </a:lnTo>
                  <a:lnTo>
                    <a:pt x="1324" y="226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97" name="Group 325"/>
          <p:cNvGrpSpPr>
            <a:grpSpLocks/>
          </p:cNvGrpSpPr>
          <p:nvPr/>
        </p:nvGrpSpPr>
        <p:grpSpPr bwMode="auto">
          <a:xfrm>
            <a:off x="685800" y="2438400"/>
            <a:ext cx="1828800" cy="868363"/>
            <a:chOff x="1152" y="584"/>
            <a:chExt cx="3946" cy="1960"/>
          </a:xfrm>
        </p:grpSpPr>
        <p:sp>
          <p:nvSpPr>
            <p:cNvPr id="3387" name="Freeform 315"/>
            <p:cNvSpPr>
              <a:spLocks/>
            </p:cNvSpPr>
            <p:nvPr userDrawn="1"/>
          </p:nvSpPr>
          <p:spPr bwMode="gray">
            <a:xfrm>
              <a:off x="1152" y="584"/>
              <a:ext cx="3920" cy="1720"/>
            </a:xfrm>
            <a:custGeom>
              <a:avLst/>
              <a:gdLst/>
              <a:ahLst/>
              <a:cxnLst>
                <a:cxn ang="0">
                  <a:pos x="0" y="1500"/>
                </a:cxn>
                <a:cxn ang="0">
                  <a:pos x="768" y="424"/>
                </a:cxn>
                <a:cxn ang="0">
                  <a:pos x="2208" y="424"/>
                </a:cxn>
                <a:cxn ang="0">
                  <a:pos x="3920" y="828"/>
                </a:cxn>
                <a:cxn ang="0">
                  <a:pos x="3216" y="1720"/>
                </a:cxn>
                <a:cxn ang="0">
                  <a:pos x="1524" y="1600"/>
                </a:cxn>
                <a:cxn ang="0">
                  <a:pos x="3232" y="1628"/>
                </a:cxn>
                <a:cxn ang="0">
                  <a:pos x="3748" y="820"/>
                </a:cxn>
                <a:cxn ang="0">
                  <a:pos x="2256" y="472"/>
                </a:cxn>
                <a:cxn ang="0">
                  <a:pos x="1468" y="1524"/>
                </a:cxn>
                <a:cxn ang="0">
                  <a:pos x="2160" y="472"/>
                </a:cxn>
                <a:cxn ang="0">
                  <a:pos x="812" y="508"/>
                </a:cxn>
                <a:cxn ang="0">
                  <a:pos x="96" y="1432"/>
                </a:cxn>
                <a:cxn ang="0">
                  <a:pos x="1488" y="1576"/>
                </a:cxn>
                <a:cxn ang="0">
                  <a:pos x="0" y="1500"/>
                </a:cxn>
              </a:cxnLst>
              <a:rect l="0" t="0" r="r" b="b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" name="Freeform 316"/>
            <p:cNvSpPr>
              <a:spLocks/>
            </p:cNvSpPr>
            <p:nvPr userDrawn="1"/>
          </p:nvSpPr>
          <p:spPr bwMode="gray">
            <a:xfrm>
              <a:off x="2880" y="1584"/>
              <a:ext cx="2218" cy="960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1640" y="960"/>
                </a:cxn>
                <a:cxn ang="0">
                  <a:pos x="2208" y="0"/>
                </a:cxn>
                <a:cxn ang="0">
                  <a:pos x="1580" y="888"/>
                </a:cxn>
                <a:cxn ang="0">
                  <a:pos x="0" y="672"/>
                </a:cxn>
              </a:cxnLst>
              <a:rect l="0" t="0" r="r" b="b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" name="Freeform 317"/>
            <p:cNvSpPr>
              <a:spLocks/>
            </p:cNvSpPr>
            <p:nvPr userDrawn="1"/>
          </p:nvSpPr>
          <p:spPr bwMode="gray">
            <a:xfrm>
              <a:off x="1248" y="2032"/>
              <a:ext cx="1584" cy="392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152" y="224"/>
                </a:cxn>
                <a:cxn ang="0">
                  <a:pos x="1584" y="272"/>
                </a:cxn>
                <a:cxn ang="0">
                  <a:pos x="1144" y="144"/>
                </a:cxn>
                <a:cxn ang="0">
                  <a:pos x="0" y="224"/>
                </a:cxn>
              </a:cxnLst>
              <a:rect l="0" t="0" r="r" b="b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" name="Freeform 318"/>
            <p:cNvSpPr>
              <a:spLocks/>
            </p:cNvSpPr>
            <p:nvPr userDrawn="1"/>
          </p:nvSpPr>
          <p:spPr bwMode="gray">
            <a:xfrm>
              <a:off x="2784" y="2032"/>
              <a:ext cx="1731" cy="344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604" y="344"/>
                </a:cxn>
                <a:cxn ang="0">
                  <a:pos x="760" y="72"/>
                </a:cxn>
                <a:cxn ang="0">
                  <a:pos x="0" y="176"/>
                </a:cxn>
              </a:cxnLst>
              <a:rect l="0" t="0" r="r" b="b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" name="Freeform 319"/>
            <p:cNvSpPr>
              <a:spLocks/>
            </p:cNvSpPr>
            <p:nvPr userDrawn="1"/>
          </p:nvSpPr>
          <p:spPr bwMode="gray">
            <a:xfrm>
              <a:off x="4440" y="1680"/>
              <a:ext cx="504" cy="672"/>
            </a:xfrm>
            <a:custGeom>
              <a:avLst/>
              <a:gdLst/>
              <a:ahLst/>
              <a:cxnLst>
                <a:cxn ang="0">
                  <a:pos x="456" y="48"/>
                </a:cxn>
                <a:cxn ang="0">
                  <a:pos x="312" y="336"/>
                </a:cxn>
                <a:cxn ang="0">
                  <a:pos x="24" y="624"/>
                </a:cxn>
                <a:cxn ang="0">
                  <a:pos x="456" y="48"/>
                </a:cxn>
              </a:cxnLst>
              <a:rect l="0" t="0" r="r" b="b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" name="Freeform 320"/>
            <p:cNvSpPr>
              <a:spLocks/>
            </p:cNvSpPr>
            <p:nvPr userDrawn="1"/>
          </p:nvSpPr>
          <p:spPr bwMode="gray">
            <a:xfrm>
              <a:off x="3424" y="1428"/>
              <a:ext cx="1081" cy="30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992" y="300"/>
                </a:cxn>
                <a:cxn ang="0">
                  <a:pos x="536" y="44"/>
                </a:cxn>
                <a:cxn ang="0">
                  <a:pos x="0" y="36"/>
                </a:cxn>
              </a:cxnLst>
              <a:rect l="0" t="0" r="r" b="b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" name="Freeform 321"/>
            <p:cNvSpPr>
              <a:spLocks/>
            </p:cNvSpPr>
            <p:nvPr userDrawn="1"/>
          </p:nvSpPr>
          <p:spPr bwMode="gray">
            <a:xfrm rot="-136485">
              <a:off x="3524" y="1116"/>
              <a:ext cx="1081" cy="30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992" y="300"/>
                </a:cxn>
                <a:cxn ang="0">
                  <a:pos x="536" y="44"/>
                </a:cxn>
                <a:cxn ang="0">
                  <a:pos x="0" y="36"/>
                </a:cxn>
              </a:cxnLst>
              <a:rect l="0" t="0" r="r" b="b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" name="Freeform 322"/>
            <p:cNvSpPr>
              <a:spLocks/>
            </p:cNvSpPr>
            <p:nvPr userDrawn="1"/>
          </p:nvSpPr>
          <p:spPr bwMode="gray">
            <a:xfrm>
              <a:off x="1940" y="1128"/>
              <a:ext cx="1013" cy="171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932" y="156"/>
                </a:cxn>
                <a:cxn ang="0">
                  <a:pos x="485" y="23"/>
                </a:cxn>
                <a:cxn ang="0">
                  <a:pos x="0" y="116"/>
                </a:cxn>
              </a:cxnLst>
              <a:rect l="0" t="0" r="r" b="b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" name="Freeform 323"/>
            <p:cNvSpPr>
              <a:spLocks/>
            </p:cNvSpPr>
            <p:nvPr userDrawn="1"/>
          </p:nvSpPr>
          <p:spPr bwMode="gray">
            <a:xfrm>
              <a:off x="1804" y="1376"/>
              <a:ext cx="1013" cy="171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932" y="156"/>
                </a:cxn>
                <a:cxn ang="0">
                  <a:pos x="485" y="23"/>
                </a:cxn>
                <a:cxn ang="0">
                  <a:pos x="0" y="116"/>
                </a:cxn>
              </a:cxnLst>
              <a:rect l="0" t="0" r="r" b="b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" name="Freeform 324"/>
            <p:cNvSpPr>
              <a:spLocks/>
            </p:cNvSpPr>
            <p:nvPr userDrawn="1"/>
          </p:nvSpPr>
          <p:spPr bwMode="gray">
            <a:xfrm>
              <a:off x="1604" y="1676"/>
              <a:ext cx="1057" cy="155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972" y="140"/>
                </a:cxn>
                <a:cxn ang="0">
                  <a:pos x="506" y="7"/>
                </a:cxn>
                <a:cxn ang="0">
                  <a:pos x="0" y="100"/>
                </a:cxn>
              </a:cxnLst>
              <a:rect l="0" t="0" r="r" b="b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59" name="Group 387"/>
          <p:cNvGrpSpPr>
            <a:grpSpLocks/>
          </p:cNvGrpSpPr>
          <p:nvPr/>
        </p:nvGrpSpPr>
        <p:grpSpPr bwMode="auto">
          <a:xfrm rot="3173108">
            <a:off x="3270250" y="4654550"/>
            <a:ext cx="1370013" cy="595313"/>
            <a:chOff x="4071" y="1962"/>
            <a:chExt cx="1414" cy="588"/>
          </a:xfrm>
        </p:grpSpPr>
        <p:sp>
          <p:nvSpPr>
            <p:cNvPr id="3453" name="Freeform 381"/>
            <p:cNvSpPr>
              <a:spLocks/>
            </p:cNvSpPr>
            <p:nvPr userDrawn="1"/>
          </p:nvSpPr>
          <p:spPr bwMode="gray">
            <a:xfrm>
              <a:off x="4818" y="1962"/>
              <a:ext cx="667" cy="556"/>
            </a:xfrm>
            <a:custGeom>
              <a:avLst/>
              <a:gdLst/>
              <a:ahLst/>
              <a:cxnLst>
                <a:cxn ang="0">
                  <a:pos x="368" y="51"/>
                </a:cxn>
                <a:cxn ang="0">
                  <a:pos x="567" y="51"/>
                </a:cxn>
                <a:cxn ang="0">
                  <a:pos x="618" y="266"/>
                </a:cxn>
                <a:cxn ang="0">
                  <a:pos x="350" y="440"/>
                </a:cxn>
                <a:cxn ang="0">
                  <a:pos x="221" y="491"/>
                </a:cxn>
                <a:cxn ang="0">
                  <a:pos x="63" y="444"/>
                </a:cxn>
                <a:cxn ang="0">
                  <a:pos x="54" y="426"/>
                </a:cxn>
                <a:cxn ang="0">
                  <a:pos x="32" y="359"/>
                </a:cxn>
                <a:cxn ang="0">
                  <a:pos x="158" y="270"/>
                </a:cxn>
                <a:cxn ang="0">
                  <a:pos x="219" y="295"/>
                </a:cxn>
                <a:cxn ang="0">
                  <a:pos x="321" y="450"/>
                </a:cxn>
                <a:cxn ang="0">
                  <a:pos x="232" y="282"/>
                </a:cxn>
                <a:cxn ang="0">
                  <a:pos x="149" y="241"/>
                </a:cxn>
                <a:cxn ang="0">
                  <a:pos x="23" y="323"/>
                </a:cxn>
                <a:cxn ang="0">
                  <a:pos x="4" y="401"/>
                </a:cxn>
                <a:cxn ang="0">
                  <a:pos x="59" y="500"/>
                </a:cxn>
                <a:cxn ang="0">
                  <a:pos x="94" y="530"/>
                </a:cxn>
                <a:cxn ang="0">
                  <a:pos x="130" y="551"/>
                </a:cxn>
                <a:cxn ang="0">
                  <a:pos x="159" y="556"/>
                </a:cxn>
                <a:cxn ang="0">
                  <a:pos x="203" y="544"/>
                </a:cxn>
                <a:cxn ang="0">
                  <a:pos x="365" y="472"/>
                </a:cxn>
                <a:cxn ang="0">
                  <a:pos x="418" y="449"/>
                </a:cxn>
                <a:cxn ang="0">
                  <a:pos x="494" y="414"/>
                </a:cxn>
                <a:cxn ang="0">
                  <a:pos x="539" y="388"/>
                </a:cxn>
                <a:cxn ang="0">
                  <a:pos x="590" y="351"/>
                </a:cxn>
                <a:cxn ang="0">
                  <a:pos x="622" y="313"/>
                </a:cxn>
                <a:cxn ang="0">
                  <a:pos x="646" y="261"/>
                </a:cxn>
                <a:cxn ang="0">
                  <a:pos x="657" y="232"/>
                </a:cxn>
                <a:cxn ang="0">
                  <a:pos x="667" y="159"/>
                </a:cxn>
                <a:cxn ang="0">
                  <a:pos x="587" y="38"/>
                </a:cxn>
                <a:cxn ang="0">
                  <a:pos x="528" y="10"/>
                </a:cxn>
                <a:cxn ang="0">
                  <a:pos x="488" y="1"/>
                </a:cxn>
                <a:cxn ang="0">
                  <a:pos x="450" y="1"/>
                </a:cxn>
                <a:cxn ang="0">
                  <a:pos x="414" y="9"/>
                </a:cxn>
                <a:cxn ang="0">
                  <a:pos x="381" y="23"/>
                </a:cxn>
                <a:cxn ang="0">
                  <a:pos x="334" y="46"/>
                </a:cxn>
                <a:cxn ang="0">
                  <a:pos x="296" y="68"/>
                </a:cxn>
                <a:cxn ang="0">
                  <a:pos x="260" y="94"/>
                </a:cxn>
                <a:cxn ang="0">
                  <a:pos x="237" y="114"/>
                </a:cxn>
                <a:cxn ang="0">
                  <a:pos x="206" y="144"/>
                </a:cxn>
                <a:cxn ang="0">
                  <a:pos x="149" y="198"/>
                </a:cxn>
              </a:cxnLst>
              <a:rect l="0" t="0" r="r" b="b"/>
              <a:pathLst>
                <a:path w="667" h="556">
                  <a:moveTo>
                    <a:pt x="171" y="189"/>
                  </a:moveTo>
                  <a:lnTo>
                    <a:pt x="368" y="51"/>
                  </a:lnTo>
                  <a:cubicBezTo>
                    <a:pt x="417" y="23"/>
                    <a:pt x="435" y="20"/>
                    <a:pt x="468" y="20"/>
                  </a:cubicBezTo>
                  <a:cubicBezTo>
                    <a:pt x="501" y="20"/>
                    <a:pt x="537" y="28"/>
                    <a:pt x="567" y="51"/>
                  </a:cubicBezTo>
                  <a:cubicBezTo>
                    <a:pt x="597" y="74"/>
                    <a:pt x="642" y="122"/>
                    <a:pt x="650" y="158"/>
                  </a:cubicBezTo>
                  <a:cubicBezTo>
                    <a:pt x="658" y="194"/>
                    <a:pt x="650" y="228"/>
                    <a:pt x="618" y="266"/>
                  </a:cubicBezTo>
                  <a:cubicBezTo>
                    <a:pt x="586" y="304"/>
                    <a:pt x="500" y="355"/>
                    <a:pt x="455" y="384"/>
                  </a:cubicBezTo>
                  <a:lnTo>
                    <a:pt x="350" y="440"/>
                  </a:lnTo>
                  <a:lnTo>
                    <a:pt x="298" y="464"/>
                  </a:lnTo>
                  <a:lnTo>
                    <a:pt x="221" y="491"/>
                  </a:lnTo>
                  <a:lnTo>
                    <a:pt x="141" y="515"/>
                  </a:lnTo>
                  <a:lnTo>
                    <a:pt x="63" y="444"/>
                  </a:lnTo>
                  <a:lnTo>
                    <a:pt x="221" y="317"/>
                  </a:lnTo>
                  <a:lnTo>
                    <a:pt x="54" y="426"/>
                  </a:lnTo>
                  <a:lnTo>
                    <a:pt x="33" y="391"/>
                  </a:lnTo>
                  <a:lnTo>
                    <a:pt x="32" y="359"/>
                  </a:lnTo>
                  <a:lnTo>
                    <a:pt x="120" y="266"/>
                  </a:lnTo>
                  <a:lnTo>
                    <a:pt x="158" y="270"/>
                  </a:lnTo>
                  <a:lnTo>
                    <a:pt x="187" y="280"/>
                  </a:lnTo>
                  <a:lnTo>
                    <a:pt x="219" y="295"/>
                  </a:lnTo>
                  <a:lnTo>
                    <a:pt x="284" y="368"/>
                  </a:lnTo>
                  <a:lnTo>
                    <a:pt x="321" y="450"/>
                  </a:lnTo>
                  <a:lnTo>
                    <a:pt x="294" y="363"/>
                  </a:lnTo>
                  <a:lnTo>
                    <a:pt x="232" y="282"/>
                  </a:lnTo>
                  <a:lnTo>
                    <a:pt x="193" y="255"/>
                  </a:lnTo>
                  <a:lnTo>
                    <a:pt x="149" y="241"/>
                  </a:lnTo>
                  <a:lnTo>
                    <a:pt x="99" y="243"/>
                  </a:lnTo>
                  <a:lnTo>
                    <a:pt x="23" y="323"/>
                  </a:lnTo>
                  <a:lnTo>
                    <a:pt x="0" y="376"/>
                  </a:lnTo>
                  <a:lnTo>
                    <a:pt x="4" y="401"/>
                  </a:lnTo>
                  <a:lnTo>
                    <a:pt x="21" y="447"/>
                  </a:lnTo>
                  <a:lnTo>
                    <a:pt x="59" y="500"/>
                  </a:lnTo>
                  <a:lnTo>
                    <a:pt x="77" y="517"/>
                  </a:lnTo>
                  <a:lnTo>
                    <a:pt x="94" y="530"/>
                  </a:lnTo>
                  <a:lnTo>
                    <a:pt x="113" y="543"/>
                  </a:lnTo>
                  <a:lnTo>
                    <a:pt x="130" y="551"/>
                  </a:lnTo>
                  <a:lnTo>
                    <a:pt x="144" y="556"/>
                  </a:lnTo>
                  <a:lnTo>
                    <a:pt x="159" y="556"/>
                  </a:lnTo>
                  <a:lnTo>
                    <a:pt x="173" y="555"/>
                  </a:lnTo>
                  <a:lnTo>
                    <a:pt x="203" y="544"/>
                  </a:lnTo>
                  <a:lnTo>
                    <a:pt x="244" y="524"/>
                  </a:lnTo>
                  <a:lnTo>
                    <a:pt x="365" y="472"/>
                  </a:lnTo>
                  <a:lnTo>
                    <a:pt x="392" y="460"/>
                  </a:lnTo>
                  <a:lnTo>
                    <a:pt x="418" y="449"/>
                  </a:lnTo>
                  <a:lnTo>
                    <a:pt x="445" y="438"/>
                  </a:lnTo>
                  <a:lnTo>
                    <a:pt x="494" y="414"/>
                  </a:lnTo>
                  <a:lnTo>
                    <a:pt x="516" y="401"/>
                  </a:lnTo>
                  <a:lnTo>
                    <a:pt x="539" y="388"/>
                  </a:lnTo>
                  <a:lnTo>
                    <a:pt x="560" y="375"/>
                  </a:lnTo>
                  <a:lnTo>
                    <a:pt x="590" y="351"/>
                  </a:lnTo>
                  <a:lnTo>
                    <a:pt x="614" y="324"/>
                  </a:lnTo>
                  <a:lnTo>
                    <a:pt x="622" y="313"/>
                  </a:lnTo>
                  <a:lnTo>
                    <a:pt x="641" y="275"/>
                  </a:lnTo>
                  <a:lnTo>
                    <a:pt x="646" y="261"/>
                  </a:lnTo>
                  <a:lnTo>
                    <a:pt x="653" y="246"/>
                  </a:lnTo>
                  <a:lnTo>
                    <a:pt x="657" y="232"/>
                  </a:lnTo>
                  <a:lnTo>
                    <a:pt x="667" y="188"/>
                  </a:lnTo>
                  <a:lnTo>
                    <a:pt x="667" y="159"/>
                  </a:lnTo>
                  <a:lnTo>
                    <a:pt x="652" y="104"/>
                  </a:lnTo>
                  <a:lnTo>
                    <a:pt x="587" y="38"/>
                  </a:lnTo>
                  <a:lnTo>
                    <a:pt x="547" y="17"/>
                  </a:lnTo>
                  <a:lnTo>
                    <a:pt x="528" y="10"/>
                  </a:lnTo>
                  <a:lnTo>
                    <a:pt x="508" y="5"/>
                  </a:lnTo>
                  <a:lnTo>
                    <a:pt x="488" y="1"/>
                  </a:lnTo>
                  <a:lnTo>
                    <a:pt x="468" y="0"/>
                  </a:lnTo>
                  <a:lnTo>
                    <a:pt x="450" y="1"/>
                  </a:lnTo>
                  <a:lnTo>
                    <a:pt x="431" y="4"/>
                  </a:lnTo>
                  <a:lnTo>
                    <a:pt x="414" y="9"/>
                  </a:lnTo>
                  <a:lnTo>
                    <a:pt x="397" y="16"/>
                  </a:lnTo>
                  <a:lnTo>
                    <a:pt x="381" y="23"/>
                  </a:lnTo>
                  <a:lnTo>
                    <a:pt x="348" y="38"/>
                  </a:lnTo>
                  <a:lnTo>
                    <a:pt x="334" y="46"/>
                  </a:lnTo>
                  <a:lnTo>
                    <a:pt x="308" y="60"/>
                  </a:lnTo>
                  <a:lnTo>
                    <a:pt x="296" y="68"/>
                  </a:lnTo>
                  <a:lnTo>
                    <a:pt x="284" y="77"/>
                  </a:lnTo>
                  <a:lnTo>
                    <a:pt x="260" y="94"/>
                  </a:lnTo>
                  <a:lnTo>
                    <a:pt x="249" y="104"/>
                  </a:lnTo>
                  <a:lnTo>
                    <a:pt x="237" y="114"/>
                  </a:lnTo>
                  <a:lnTo>
                    <a:pt x="216" y="135"/>
                  </a:lnTo>
                  <a:lnTo>
                    <a:pt x="206" y="144"/>
                  </a:lnTo>
                  <a:lnTo>
                    <a:pt x="183" y="165"/>
                  </a:lnTo>
                  <a:lnTo>
                    <a:pt x="149" y="198"/>
                  </a:lnTo>
                  <a:lnTo>
                    <a:pt x="128" y="220"/>
                  </a:lnTo>
                </a:path>
              </a:pathLst>
            </a:custGeom>
            <a:solidFill>
              <a:srgbClr val="FFFFFF">
                <a:alpha val="49001"/>
              </a:srgbClr>
            </a:solidFill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4" name="Freeform 382"/>
            <p:cNvSpPr>
              <a:spLocks/>
            </p:cNvSpPr>
            <p:nvPr userDrawn="1"/>
          </p:nvSpPr>
          <p:spPr bwMode="gray">
            <a:xfrm>
              <a:off x="4071" y="2410"/>
              <a:ext cx="781" cy="140"/>
            </a:xfrm>
            <a:custGeom>
              <a:avLst/>
              <a:gdLst/>
              <a:ahLst/>
              <a:cxnLst>
                <a:cxn ang="0">
                  <a:pos x="1" y="118"/>
                </a:cxn>
                <a:cxn ang="0">
                  <a:pos x="193" y="22"/>
                </a:cxn>
                <a:cxn ang="0">
                  <a:pos x="577" y="118"/>
                </a:cxn>
                <a:cxn ang="0">
                  <a:pos x="768" y="0"/>
                </a:cxn>
                <a:cxn ang="0">
                  <a:pos x="781" y="18"/>
                </a:cxn>
                <a:cxn ang="0">
                  <a:pos x="586" y="138"/>
                </a:cxn>
                <a:cxn ang="0">
                  <a:pos x="198" y="40"/>
                </a:cxn>
                <a:cxn ang="0">
                  <a:pos x="1" y="118"/>
                </a:cxn>
              </a:cxnLst>
              <a:rect l="0" t="0" r="r" b="b"/>
              <a:pathLst>
                <a:path w="781" h="140">
                  <a:moveTo>
                    <a:pt x="1" y="118"/>
                  </a:moveTo>
                  <a:cubicBezTo>
                    <a:pt x="0" y="115"/>
                    <a:pt x="97" y="22"/>
                    <a:pt x="193" y="22"/>
                  </a:cubicBezTo>
                  <a:cubicBezTo>
                    <a:pt x="289" y="22"/>
                    <a:pt x="483" y="123"/>
                    <a:pt x="577" y="118"/>
                  </a:cubicBezTo>
                  <a:cubicBezTo>
                    <a:pt x="671" y="113"/>
                    <a:pt x="734" y="15"/>
                    <a:pt x="768" y="0"/>
                  </a:cubicBezTo>
                  <a:lnTo>
                    <a:pt x="781" y="18"/>
                  </a:lnTo>
                  <a:cubicBezTo>
                    <a:pt x="751" y="41"/>
                    <a:pt x="683" y="134"/>
                    <a:pt x="586" y="138"/>
                  </a:cubicBezTo>
                  <a:cubicBezTo>
                    <a:pt x="489" y="140"/>
                    <a:pt x="295" y="43"/>
                    <a:pt x="198" y="40"/>
                  </a:cubicBezTo>
                  <a:cubicBezTo>
                    <a:pt x="101" y="37"/>
                    <a:pt x="42" y="102"/>
                    <a:pt x="1" y="118"/>
                  </a:cubicBez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-32" y="6613549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2F685-104C-4537-8A18-87B5957C665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-32" y="6613549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2180E-6A41-4831-84B6-E6F187AC597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038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57200" y="646112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629400" y="64770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fld id="{CD801DE8-C87C-4601-9B20-990F6B3AEFB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038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0" y="646112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29400" y="64770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fld id="{D6DF4AB1-67C3-4B81-8889-D28A5EFEEBE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-32" y="6613549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799D6-DF00-41E2-AF33-3BF9494BF96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-32" y="6613549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29F7C-B4E4-4941-A677-4BA5049844D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-32" y="6613549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F0A97-2646-4E0E-AA86-97928C0962B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-32" y="6613549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92C95-C34A-4B4D-96E7-CB8A6021C9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-32" y="6613549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78CFF-635B-49F9-AF88-C835A1BC6D5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-32" y="6613549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E8916-7998-45CB-AA01-0C5788F4547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-32" y="6613549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ECAFE-6070-4262-B6DD-9DFF377E660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-32" y="6613549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1AA78-13A2-482F-8D1D-8A8283B7D3B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13333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3"/>
          <p:cNvPicPr>
            <a:picLocks noChangeAspect="1" noChangeArrowheads="1"/>
          </p:cNvPicPr>
          <p:nvPr/>
        </p:nvPicPr>
        <p:blipFill>
          <a:blip r:embed="rId15" cstate="print"/>
          <a:srcRect r="21388" b="40616"/>
          <a:stretch>
            <a:fillRect/>
          </a:stretch>
        </p:blipFill>
        <p:spPr bwMode="gray">
          <a:xfrm>
            <a:off x="0" y="5500702"/>
            <a:ext cx="9144000" cy="135732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0386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629400" y="6477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charset="-122"/>
              </a:defRPr>
            </a:lvl1pPr>
          </a:lstStyle>
          <a:p>
            <a:fld id="{4C1F4DD1-8897-4EEF-B65E-C0660446145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36" name="Freeform 112"/>
          <p:cNvSpPr>
            <a:spLocks/>
          </p:cNvSpPr>
          <p:nvPr/>
        </p:nvSpPr>
        <p:spPr bwMode="gray">
          <a:xfrm>
            <a:off x="5334000" y="0"/>
            <a:ext cx="3149600" cy="5029200"/>
          </a:xfrm>
          <a:custGeom>
            <a:avLst/>
            <a:gdLst/>
            <a:ahLst/>
            <a:cxnLst>
              <a:cxn ang="0">
                <a:pos x="1968" y="2592"/>
              </a:cxn>
              <a:cxn ang="0">
                <a:pos x="0" y="0"/>
              </a:cxn>
              <a:cxn ang="0">
                <a:pos x="596" y="0"/>
              </a:cxn>
              <a:cxn ang="0">
                <a:pos x="1968" y="2592"/>
              </a:cxn>
            </a:cxnLst>
            <a:rect l="0" t="0" r="r" b="b"/>
            <a:pathLst>
              <a:path w="1984" h="2592">
                <a:moveTo>
                  <a:pt x="1968" y="2592"/>
                </a:moveTo>
                <a:cubicBezTo>
                  <a:pt x="1762" y="958"/>
                  <a:pt x="825" y="389"/>
                  <a:pt x="0" y="0"/>
                </a:cubicBezTo>
                <a:lnTo>
                  <a:pt x="596" y="0"/>
                </a:lnTo>
                <a:cubicBezTo>
                  <a:pt x="1984" y="437"/>
                  <a:pt x="1977" y="2332"/>
                  <a:pt x="1968" y="2592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37" name="Freeform 113"/>
          <p:cNvSpPr>
            <a:spLocks/>
          </p:cNvSpPr>
          <p:nvPr/>
        </p:nvSpPr>
        <p:spPr bwMode="gray">
          <a:xfrm>
            <a:off x="8407400" y="0"/>
            <a:ext cx="736600" cy="4953000"/>
          </a:xfrm>
          <a:custGeom>
            <a:avLst/>
            <a:gdLst/>
            <a:ahLst/>
            <a:cxnLst>
              <a:cxn ang="0">
                <a:pos x="0" y="2562"/>
              </a:cxn>
              <a:cxn ang="0">
                <a:pos x="408" y="1560"/>
              </a:cxn>
              <a:cxn ang="0">
                <a:pos x="464" y="0"/>
              </a:cxn>
              <a:cxn ang="0">
                <a:pos x="42" y="0"/>
              </a:cxn>
              <a:cxn ang="0">
                <a:pos x="279" y="1600"/>
              </a:cxn>
              <a:cxn ang="0">
                <a:pos x="0" y="2562"/>
              </a:cxn>
            </a:cxnLst>
            <a:rect l="0" t="0" r="r" b="b"/>
            <a:pathLst>
              <a:path w="464" h="2562">
                <a:moveTo>
                  <a:pt x="0" y="2562"/>
                </a:moveTo>
                <a:cubicBezTo>
                  <a:pt x="288" y="2246"/>
                  <a:pt x="356" y="1924"/>
                  <a:pt x="408" y="1560"/>
                </a:cubicBezTo>
                <a:cubicBezTo>
                  <a:pt x="460" y="1196"/>
                  <a:pt x="464" y="332"/>
                  <a:pt x="464" y="0"/>
                </a:cubicBezTo>
                <a:lnTo>
                  <a:pt x="42" y="0"/>
                </a:lnTo>
                <a:cubicBezTo>
                  <a:pt x="196" y="401"/>
                  <a:pt x="305" y="1169"/>
                  <a:pt x="279" y="1600"/>
                </a:cubicBezTo>
                <a:cubicBezTo>
                  <a:pt x="254" y="2032"/>
                  <a:pt x="254" y="2206"/>
                  <a:pt x="0" y="2562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1138" name="Group 114"/>
          <p:cNvGrpSpPr>
            <a:grpSpLocks/>
          </p:cNvGrpSpPr>
          <p:nvPr/>
        </p:nvGrpSpPr>
        <p:grpSpPr bwMode="auto">
          <a:xfrm rot="-893609">
            <a:off x="7173913" y="769938"/>
            <a:ext cx="1752600" cy="830262"/>
            <a:chOff x="1152" y="584"/>
            <a:chExt cx="3946" cy="1960"/>
          </a:xfrm>
        </p:grpSpPr>
        <p:sp>
          <p:nvSpPr>
            <p:cNvPr id="1139" name="Freeform 115"/>
            <p:cNvSpPr>
              <a:spLocks/>
            </p:cNvSpPr>
            <p:nvPr userDrawn="1"/>
          </p:nvSpPr>
          <p:spPr bwMode="gray">
            <a:xfrm>
              <a:off x="1152" y="584"/>
              <a:ext cx="3920" cy="1720"/>
            </a:xfrm>
            <a:custGeom>
              <a:avLst/>
              <a:gdLst/>
              <a:ahLst/>
              <a:cxnLst>
                <a:cxn ang="0">
                  <a:pos x="0" y="1500"/>
                </a:cxn>
                <a:cxn ang="0">
                  <a:pos x="768" y="424"/>
                </a:cxn>
                <a:cxn ang="0">
                  <a:pos x="2208" y="424"/>
                </a:cxn>
                <a:cxn ang="0">
                  <a:pos x="3920" y="828"/>
                </a:cxn>
                <a:cxn ang="0">
                  <a:pos x="3216" y="1720"/>
                </a:cxn>
                <a:cxn ang="0">
                  <a:pos x="1524" y="1600"/>
                </a:cxn>
                <a:cxn ang="0">
                  <a:pos x="3232" y="1628"/>
                </a:cxn>
                <a:cxn ang="0">
                  <a:pos x="3748" y="820"/>
                </a:cxn>
                <a:cxn ang="0">
                  <a:pos x="2256" y="472"/>
                </a:cxn>
                <a:cxn ang="0">
                  <a:pos x="1468" y="1524"/>
                </a:cxn>
                <a:cxn ang="0">
                  <a:pos x="2160" y="472"/>
                </a:cxn>
                <a:cxn ang="0">
                  <a:pos x="812" y="508"/>
                </a:cxn>
                <a:cxn ang="0">
                  <a:pos x="96" y="1432"/>
                </a:cxn>
                <a:cxn ang="0">
                  <a:pos x="1488" y="1576"/>
                </a:cxn>
                <a:cxn ang="0">
                  <a:pos x="0" y="1500"/>
                </a:cxn>
              </a:cxnLst>
              <a:rect l="0" t="0" r="r" b="b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0" name="Freeform 116"/>
            <p:cNvSpPr>
              <a:spLocks/>
            </p:cNvSpPr>
            <p:nvPr userDrawn="1"/>
          </p:nvSpPr>
          <p:spPr bwMode="gray">
            <a:xfrm>
              <a:off x="2880" y="1584"/>
              <a:ext cx="2218" cy="960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1640" y="960"/>
                </a:cxn>
                <a:cxn ang="0">
                  <a:pos x="2208" y="0"/>
                </a:cxn>
                <a:cxn ang="0">
                  <a:pos x="1580" y="888"/>
                </a:cxn>
                <a:cxn ang="0">
                  <a:pos x="0" y="672"/>
                </a:cxn>
              </a:cxnLst>
              <a:rect l="0" t="0" r="r" b="b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1" name="Freeform 117"/>
            <p:cNvSpPr>
              <a:spLocks/>
            </p:cNvSpPr>
            <p:nvPr userDrawn="1"/>
          </p:nvSpPr>
          <p:spPr bwMode="gray">
            <a:xfrm>
              <a:off x="1248" y="2032"/>
              <a:ext cx="1584" cy="392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152" y="224"/>
                </a:cxn>
                <a:cxn ang="0">
                  <a:pos x="1584" y="272"/>
                </a:cxn>
                <a:cxn ang="0">
                  <a:pos x="1144" y="144"/>
                </a:cxn>
                <a:cxn ang="0">
                  <a:pos x="0" y="224"/>
                </a:cxn>
              </a:cxnLst>
              <a:rect l="0" t="0" r="r" b="b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2" name="Freeform 118"/>
            <p:cNvSpPr>
              <a:spLocks/>
            </p:cNvSpPr>
            <p:nvPr userDrawn="1"/>
          </p:nvSpPr>
          <p:spPr bwMode="gray">
            <a:xfrm>
              <a:off x="2784" y="2032"/>
              <a:ext cx="1731" cy="344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604" y="344"/>
                </a:cxn>
                <a:cxn ang="0">
                  <a:pos x="760" y="72"/>
                </a:cxn>
                <a:cxn ang="0">
                  <a:pos x="0" y="176"/>
                </a:cxn>
              </a:cxnLst>
              <a:rect l="0" t="0" r="r" b="b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3" name="Freeform 119"/>
            <p:cNvSpPr>
              <a:spLocks/>
            </p:cNvSpPr>
            <p:nvPr userDrawn="1"/>
          </p:nvSpPr>
          <p:spPr bwMode="gray">
            <a:xfrm>
              <a:off x="4440" y="1680"/>
              <a:ext cx="504" cy="672"/>
            </a:xfrm>
            <a:custGeom>
              <a:avLst/>
              <a:gdLst/>
              <a:ahLst/>
              <a:cxnLst>
                <a:cxn ang="0">
                  <a:pos x="456" y="48"/>
                </a:cxn>
                <a:cxn ang="0">
                  <a:pos x="312" y="336"/>
                </a:cxn>
                <a:cxn ang="0">
                  <a:pos x="24" y="624"/>
                </a:cxn>
                <a:cxn ang="0">
                  <a:pos x="456" y="48"/>
                </a:cxn>
              </a:cxnLst>
              <a:rect l="0" t="0" r="r" b="b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4" name="Freeform 120"/>
            <p:cNvSpPr>
              <a:spLocks/>
            </p:cNvSpPr>
            <p:nvPr userDrawn="1"/>
          </p:nvSpPr>
          <p:spPr bwMode="gray">
            <a:xfrm>
              <a:off x="3424" y="1428"/>
              <a:ext cx="1081" cy="30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992" y="300"/>
                </a:cxn>
                <a:cxn ang="0">
                  <a:pos x="536" y="44"/>
                </a:cxn>
                <a:cxn ang="0">
                  <a:pos x="0" y="36"/>
                </a:cxn>
              </a:cxnLst>
              <a:rect l="0" t="0" r="r" b="b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5" name="Freeform 121"/>
            <p:cNvSpPr>
              <a:spLocks/>
            </p:cNvSpPr>
            <p:nvPr userDrawn="1"/>
          </p:nvSpPr>
          <p:spPr bwMode="gray">
            <a:xfrm rot="-136485">
              <a:off x="3524" y="1116"/>
              <a:ext cx="1081" cy="30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992" y="300"/>
                </a:cxn>
                <a:cxn ang="0">
                  <a:pos x="536" y="44"/>
                </a:cxn>
                <a:cxn ang="0">
                  <a:pos x="0" y="36"/>
                </a:cxn>
              </a:cxnLst>
              <a:rect l="0" t="0" r="r" b="b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6" name="Freeform 122"/>
            <p:cNvSpPr>
              <a:spLocks/>
            </p:cNvSpPr>
            <p:nvPr userDrawn="1"/>
          </p:nvSpPr>
          <p:spPr bwMode="gray">
            <a:xfrm>
              <a:off x="1940" y="1128"/>
              <a:ext cx="1013" cy="171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932" y="156"/>
                </a:cxn>
                <a:cxn ang="0">
                  <a:pos x="485" y="23"/>
                </a:cxn>
                <a:cxn ang="0">
                  <a:pos x="0" y="116"/>
                </a:cxn>
              </a:cxnLst>
              <a:rect l="0" t="0" r="r" b="b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" name="Freeform 123"/>
            <p:cNvSpPr>
              <a:spLocks/>
            </p:cNvSpPr>
            <p:nvPr userDrawn="1"/>
          </p:nvSpPr>
          <p:spPr bwMode="gray">
            <a:xfrm>
              <a:off x="1804" y="1376"/>
              <a:ext cx="1013" cy="171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932" y="156"/>
                </a:cxn>
                <a:cxn ang="0">
                  <a:pos x="485" y="23"/>
                </a:cxn>
                <a:cxn ang="0">
                  <a:pos x="0" y="116"/>
                </a:cxn>
              </a:cxnLst>
              <a:rect l="0" t="0" r="r" b="b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8" name="Freeform 124"/>
            <p:cNvSpPr>
              <a:spLocks/>
            </p:cNvSpPr>
            <p:nvPr userDrawn="1"/>
          </p:nvSpPr>
          <p:spPr bwMode="gray">
            <a:xfrm>
              <a:off x="1604" y="1676"/>
              <a:ext cx="1057" cy="155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972" y="140"/>
                </a:cxn>
                <a:cxn ang="0">
                  <a:pos x="506" y="7"/>
                </a:cxn>
                <a:cxn ang="0">
                  <a:pos x="0" y="100"/>
                </a:cxn>
              </a:cxnLst>
              <a:rect l="0" t="0" r="r" b="b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49" name="Freeform 125"/>
          <p:cNvSpPr>
            <a:spLocks/>
          </p:cNvSpPr>
          <p:nvPr/>
        </p:nvSpPr>
        <p:spPr bwMode="gray">
          <a:xfrm rot="-7508314">
            <a:off x="8398669" y="3475832"/>
            <a:ext cx="681037" cy="603250"/>
          </a:xfrm>
          <a:custGeom>
            <a:avLst/>
            <a:gdLst/>
            <a:ahLst/>
            <a:cxnLst>
              <a:cxn ang="0">
                <a:pos x="259" y="129"/>
              </a:cxn>
              <a:cxn ang="0">
                <a:pos x="280" y="126"/>
              </a:cxn>
              <a:cxn ang="0">
                <a:pos x="282" y="107"/>
              </a:cxn>
              <a:cxn ang="0">
                <a:pos x="277" y="99"/>
              </a:cxn>
              <a:cxn ang="0">
                <a:pos x="220" y="72"/>
              </a:cxn>
              <a:cxn ang="0">
                <a:pos x="238" y="69"/>
              </a:cxn>
              <a:cxn ang="0">
                <a:pos x="241" y="51"/>
              </a:cxn>
              <a:cxn ang="0">
                <a:pos x="235" y="44"/>
              </a:cxn>
              <a:cxn ang="0">
                <a:pos x="195" y="35"/>
              </a:cxn>
              <a:cxn ang="0">
                <a:pos x="175" y="9"/>
              </a:cxn>
              <a:cxn ang="0">
                <a:pos x="165" y="2"/>
              </a:cxn>
              <a:cxn ang="0">
                <a:pos x="151" y="0"/>
              </a:cxn>
              <a:cxn ang="0">
                <a:pos x="138" y="15"/>
              </a:cxn>
              <a:cxn ang="0">
                <a:pos x="157" y="69"/>
              </a:cxn>
              <a:cxn ang="0">
                <a:pos x="180" y="132"/>
              </a:cxn>
              <a:cxn ang="0">
                <a:pos x="190" y="165"/>
              </a:cxn>
              <a:cxn ang="0">
                <a:pos x="160" y="177"/>
              </a:cxn>
              <a:cxn ang="0">
                <a:pos x="106" y="182"/>
              </a:cxn>
              <a:cxn ang="0">
                <a:pos x="76" y="183"/>
              </a:cxn>
              <a:cxn ang="0">
                <a:pos x="21" y="192"/>
              </a:cxn>
              <a:cxn ang="0">
                <a:pos x="4" y="278"/>
              </a:cxn>
              <a:cxn ang="0">
                <a:pos x="81" y="222"/>
              </a:cxn>
              <a:cxn ang="0">
                <a:pos x="124" y="224"/>
              </a:cxn>
              <a:cxn ang="0">
                <a:pos x="175" y="231"/>
              </a:cxn>
              <a:cxn ang="0">
                <a:pos x="189" y="246"/>
              </a:cxn>
              <a:cxn ang="0">
                <a:pos x="172" y="293"/>
              </a:cxn>
              <a:cxn ang="0">
                <a:pos x="150" y="357"/>
              </a:cxn>
              <a:cxn ang="0">
                <a:pos x="135" y="401"/>
              </a:cxn>
              <a:cxn ang="0">
                <a:pos x="156" y="405"/>
              </a:cxn>
              <a:cxn ang="0">
                <a:pos x="169" y="404"/>
              </a:cxn>
              <a:cxn ang="0">
                <a:pos x="181" y="389"/>
              </a:cxn>
              <a:cxn ang="0">
                <a:pos x="199" y="363"/>
              </a:cxn>
              <a:cxn ang="0">
                <a:pos x="238" y="360"/>
              </a:cxn>
              <a:cxn ang="0">
                <a:pos x="241" y="342"/>
              </a:cxn>
              <a:cxn ang="0">
                <a:pos x="235" y="333"/>
              </a:cxn>
              <a:cxn ang="0">
                <a:pos x="238" y="306"/>
              </a:cxn>
              <a:cxn ang="0">
                <a:pos x="280" y="305"/>
              </a:cxn>
              <a:cxn ang="0">
                <a:pos x="282" y="285"/>
              </a:cxn>
              <a:cxn ang="0">
                <a:pos x="277" y="278"/>
              </a:cxn>
              <a:cxn ang="0">
                <a:pos x="294" y="233"/>
              </a:cxn>
              <a:cxn ang="0">
                <a:pos x="376" y="230"/>
              </a:cxn>
              <a:cxn ang="0">
                <a:pos x="403" y="213"/>
              </a:cxn>
              <a:cxn ang="0">
                <a:pos x="397" y="185"/>
              </a:cxn>
              <a:cxn ang="0">
                <a:pos x="367" y="174"/>
              </a:cxn>
            </a:cxnLst>
            <a:rect l="0" t="0" r="r" b="b"/>
            <a:pathLst>
              <a:path w="406" h="405">
                <a:moveTo>
                  <a:pt x="360" y="174"/>
                </a:moveTo>
                <a:lnTo>
                  <a:pt x="294" y="173"/>
                </a:lnTo>
                <a:lnTo>
                  <a:pt x="259" y="129"/>
                </a:lnTo>
                <a:lnTo>
                  <a:pt x="274" y="129"/>
                </a:lnTo>
                <a:lnTo>
                  <a:pt x="277" y="128"/>
                </a:lnTo>
                <a:lnTo>
                  <a:pt x="280" y="126"/>
                </a:lnTo>
                <a:lnTo>
                  <a:pt x="282" y="123"/>
                </a:lnTo>
                <a:lnTo>
                  <a:pt x="282" y="120"/>
                </a:lnTo>
                <a:lnTo>
                  <a:pt x="282" y="107"/>
                </a:lnTo>
                <a:lnTo>
                  <a:pt x="282" y="104"/>
                </a:lnTo>
                <a:lnTo>
                  <a:pt x="280" y="101"/>
                </a:lnTo>
                <a:lnTo>
                  <a:pt x="277" y="99"/>
                </a:lnTo>
                <a:lnTo>
                  <a:pt x="274" y="99"/>
                </a:lnTo>
                <a:lnTo>
                  <a:pt x="238" y="99"/>
                </a:lnTo>
                <a:lnTo>
                  <a:pt x="220" y="72"/>
                </a:lnTo>
                <a:lnTo>
                  <a:pt x="232" y="72"/>
                </a:lnTo>
                <a:lnTo>
                  <a:pt x="235" y="72"/>
                </a:lnTo>
                <a:lnTo>
                  <a:pt x="238" y="69"/>
                </a:lnTo>
                <a:lnTo>
                  <a:pt x="241" y="68"/>
                </a:lnTo>
                <a:lnTo>
                  <a:pt x="241" y="63"/>
                </a:lnTo>
                <a:lnTo>
                  <a:pt x="241" y="51"/>
                </a:lnTo>
                <a:lnTo>
                  <a:pt x="241" y="48"/>
                </a:lnTo>
                <a:lnTo>
                  <a:pt x="238" y="45"/>
                </a:lnTo>
                <a:lnTo>
                  <a:pt x="235" y="44"/>
                </a:lnTo>
                <a:lnTo>
                  <a:pt x="232" y="42"/>
                </a:lnTo>
                <a:lnTo>
                  <a:pt x="199" y="42"/>
                </a:lnTo>
                <a:lnTo>
                  <a:pt x="195" y="35"/>
                </a:lnTo>
                <a:lnTo>
                  <a:pt x="189" y="26"/>
                </a:lnTo>
                <a:lnTo>
                  <a:pt x="181" y="17"/>
                </a:lnTo>
                <a:lnTo>
                  <a:pt x="175" y="9"/>
                </a:lnTo>
                <a:lnTo>
                  <a:pt x="172" y="5"/>
                </a:lnTo>
                <a:lnTo>
                  <a:pt x="169" y="3"/>
                </a:lnTo>
                <a:lnTo>
                  <a:pt x="165" y="2"/>
                </a:lnTo>
                <a:lnTo>
                  <a:pt x="160" y="0"/>
                </a:lnTo>
                <a:lnTo>
                  <a:pt x="156" y="0"/>
                </a:lnTo>
                <a:lnTo>
                  <a:pt x="151" y="0"/>
                </a:lnTo>
                <a:lnTo>
                  <a:pt x="133" y="0"/>
                </a:lnTo>
                <a:lnTo>
                  <a:pt x="135" y="5"/>
                </a:lnTo>
                <a:lnTo>
                  <a:pt x="138" y="15"/>
                </a:lnTo>
                <a:lnTo>
                  <a:pt x="144" y="30"/>
                </a:lnTo>
                <a:lnTo>
                  <a:pt x="150" y="48"/>
                </a:lnTo>
                <a:lnTo>
                  <a:pt x="157" y="69"/>
                </a:lnTo>
                <a:lnTo>
                  <a:pt x="165" y="92"/>
                </a:lnTo>
                <a:lnTo>
                  <a:pt x="172" y="113"/>
                </a:lnTo>
                <a:lnTo>
                  <a:pt x="180" y="132"/>
                </a:lnTo>
                <a:lnTo>
                  <a:pt x="184" y="149"/>
                </a:lnTo>
                <a:lnTo>
                  <a:pt x="189" y="159"/>
                </a:lnTo>
                <a:lnTo>
                  <a:pt x="190" y="165"/>
                </a:lnTo>
                <a:lnTo>
                  <a:pt x="186" y="170"/>
                </a:lnTo>
                <a:lnTo>
                  <a:pt x="175" y="174"/>
                </a:lnTo>
                <a:lnTo>
                  <a:pt x="160" y="177"/>
                </a:lnTo>
                <a:lnTo>
                  <a:pt x="142" y="180"/>
                </a:lnTo>
                <a:lnTo>
                  <a:pt x="124" y="182"/>
                </a:lnTo>
                <a:lnTo>
                  <a:pt x="106" y="182"/>
                </a:lnTo>
                <a:lnTo>
                  <a:pt x="91" y="183"/>
                </a:lnTo>
                <a:lnTo>
                  <a:pt x="81" y="183"/>
                </a:lnTo>
                <a:lnTo>
                  <a:pt x="76" y="183"/>
                </a:lnTo>
                <a:lnTo>
                  <a:pt x="33" y="128"/>
                </a:lnTo>
                <a:lnTo>
                  <a:pt x="4" y="128"/>
                </a:lnTo>
                <a:lnTo>
                  <a:pt x="21" y="192"/>
                </a:lnTo>
                <a:lnTo>
                  <a:pt x="0" y="203"/>
                </a:lnTo>
                <a:lnTo>
                  <a:pt x="21" y="213"/>
                </a:lnTo>
                <a:lnTo>
                  <a:pt x="4" y="278"/>
                </a:lnTo>
                <a:lnTo>
                  <a:pt x="33" y="278"/>
                </a:lnTo>
                <a:lnTo>
                  <a:pt x="76" y="222"/>
                </a:lnTo>
                <a:lnTo>
                  <a:pt x="81" y="222"/>
                </a:lnTo>
                <a:lnTo>
                  <a:pt x="91" y="222"/>
                </a:lnTo>
                <a:lnTo>
                  <a:pt x="106" y="224"/>
                </a:lnTo>
                <a:lnTo>
                  <a:pt x="124" y="224"/>
                </a:lnTo>
                <a:lnTo>
                  <a:pt x="142" y="225"/>
                </a:lnTo>
                <a:lnTo>
                  <a:pt x="160" y="228"/>
                </a:lnTo>
                <a:lnTo>
                  <a:pt x="175" y="231"/>
                </a:lnTo>
                <a:lnTo>
                  <a:pt x="186" y="236"/>
                </a:lnTo>
                <a:lnTo>
                  <a:pt x="190" y="240"/>
                </a:lnTo>
                <a:lnTo>
                  <a:pt x="189" y="246"/>
                </a:lnTo>
                <a:lnTo>
                  <a:pt x="184" y="257"/>
                </a:lnTo>
                <a:lnTo>
                  <a:pt x="180" y="273"/>
                </a:lnTo>
                <a:lnTo>
                  <a:pt x="172" y="293"/>
                </a:lnTo>
                <a:lnTo>
                  <a:pt x="165" y="314"/>
                </a:lnTo>
                <a:lnTo>
                  <a:pt x="157" y="336"/>
                </a:lnTo>
                <a:lnTo>
                  <a:pt x="150" y="357"/>
                </a:lnTo>
                <a:lnTo>
                  <a:pt x="144" y="375"/>
                </a:lnTo>
                <a:lnTo>
                  <a:pt x="138" y="390"/>
                </a:lnTo>
                <a:lnTo>
                  <a:pt x="135" y="401"/>
                </a:lnTo>
                <a:lnTo>
                  <a:pt x="133" y="405"/>
                </a:lnTo>
                <a:lnTo>
                  <a:pt x="151" y="405"/>
                </a:lnTo>
                <a:lnTo>
                  <a:pt x="156" y="405"/>
                </a:lnTo>
                <a:lnTo>
                  <a:pt x="160" y="405"/>
                </a:lnTo>
                <a:lnTo>
                  <a:pt x="165" y="404"/>
                </a:lnTo>
                <a:lnTo>
                  <a:pt x="169" y="404"/>
                </a:lnTo>
                <a:lnTo>
                  <a:pt x="172" y="401"/>
                </a:lnTo>
                <a:lnTo>
                  <a:pt x="175" y="396"/>
                </a:lnTo>
                <a:lnTo>
                  <a:pt x="181" y="389"/>
                </a:lnTo>
                <a:lnTo>
                  <a:pt x="189" y="380"/>
                </a:lnTo>
                <a:lnTo>
                  <a:pt x="195" y="371"/>
                </a:lnTo>
                <a:lnTo>
                  <a:pt x="199" y="363"/>
                </a:lnTo>
                <a:lnTo>
                  <a:pt x="232" y="363"/>
                </a:lnTo>
                <a:lnTo>
                  <a:pt x="235" y="362"/>
                </a:lnTo>
                <a:lnTo>
                  <a:pt x="238" y="360"/>
                </a:lnTo>
                <a:lnTo>
                  <a:pt x="241" y="357"/>
                </a:lnTo>
                <a:lnTo>
                  <a:pt x="241" y="354"/>
                </a:lnTo>
                <a:lnTo>
                  <a:pt x="241" y="342"/>
                </a:lnTo>
                <a:lnTo>
                  <a:pt x="241" y="338"/>
                </a:lnTo>
                <a:lnTo>
                  <a:pt x="238" y="336"/>
                </a:lnTo>
                <a:lnTo>
                  <a:pt x="235" y="333"/>
                </a:lnTo>
                <a:lnTo>
                  <a:pt x="232" y="333"/>
                </a:lnTo>
                <a:lnTo>
                  <a:pt x="220" y="333"/>
                </a:lnTo>
                <a:lnTo>
                  <a:pt x="238" y="306"/>
                </a:lnTo>
                <a:lnTo>
                  <a:pt x="274" y="306"/>
                </a:lnTo>
                <a:lnTo>
                  <a:pt x="277" y="306"/>
                </a:lnTo>
                <a:lnTo>
                  <a:pt x="280" y="305"/>
                </a:lnTo>
                <a:lnTo>
                  <a:pt x="282" y="302"/>
                </a:lnTo>
                <a:lnTo>
                  <a:pt x="282" y="299"/>
                </a:lnTo>
                <a:lnTo>
                  <a:pt x="282" y="285"/>
                </a:lnTo>
                <a:lnTo>
                  <a:pt x="282" y="282"/>
                </a:lnTo>
                <a:lnTo>
                  <a:pt x="280" y="279"/>
                </a:lnTo>
                <a:lnTo>
                  <a:pt x="277" y="278"/>
                </a:lnTo>
                <a:lnTo>
                  <a:pt x="274" y="276"/>
                </a:lnTo>
                <a:lnTo>
                  <a:pt x="259" y="276"/>
                </a:lnTo>
                <a:lnTo>
                  <a:pt x="294" y="233"/>
                </a:lnTo>
                <a:lnTo>
                  <a:pt x="360" y="233"/>
                </a:lnTo>
                <a:lnTo>
                  <a:pt x="367" y="231"/>
                </a:lnTo>
                <a:lnTo>
                  <a:pt x="376" y="230"/>
                </a:lnTo>
                <a:lnTo>
                  <a:pt x="387" y="227"/>
                </a:lnTo>
                <a:lnTo>
                  <a:pt x="397" y="221"/>
                </a:lnTo>
                <a:lnTo>
                  <a:pt x="403" y="213"/>
                </a:lnTo>
                <a:lnTo>
                  <a:pt x="406" y="203"/>
                </a:lnTo>
                <a:lnTo>
                  <a:pt x="403" y="192"/>
                </a:lnTo>
                <a:lnTo>
                  <a:pt x="397" y="185"/>
                </a:lnTo>
                <a:lnTo>
                  <a:pt x="387" y="179"/>
                </a:lnTo>
                <a:lnTo>
                  <a:pt x="376" y="176"/>
                </a:lnTo>
                <a:lnTo>
                  <a:pt x="367" y="174"/>
                </a:lnTo>
                <a:lnTo>
                  <a:pt x="360" y="174"/>
                </a:lnTo>
                <a:close/>
              </a:path>
            </a:pathLst>
          </a:custGeom>
          <a:solidFill>
            <a:srgbClr val="F8F8F8">
              <a:alpha val="50000"/>
            </a:srgb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1205" name="Group 181"/>
          <p:cNvGrpSpPr>
            <a:grpSpLocks/>
          </p:cNvGrpSpPr>
          <p:nvPr/>
        </p:nvGrpSpPr>
        <p:grpSpPr bwMode="auto">
          <a:xfrm>
            <a:off x="228600" y="403225"/>
            <a:ext cx="598488" cy="609600"/>
            <a:chOff x="144" y="288"/>
            <a:chExt cx="377" cy="384"/>
          </a:xfrm>
        </p:grpSpPr>
        <p:sp>
          <p:nvSpPr>
            <p:cNvPr id="1151" name="Freeform 127"/>
            <p:cNvSpPr>
              <a:spLocks/>
            </p:cNvSpPr>
            <p:nvPr/>
          </p:nvSpPr>
          <p:spPr bwMode="invGray">
            <a:xfrm>
              <a:off x="218" y="321"/>
              <a:ext cx="184" cy="76"/>
            </a:xfrm>
            <a:custGeom>
              <a:avLst/>
              <a:gdLst/>
              <a:ahLst/>
              <a:cxnLst>
                <a:cxn ang="0">
                  <a:pos x="791" y="208"/>
                </a:cxn>
                <a:cxn ang="0">
                  <a:pos x="711" y="224"/>
                </a:cxn>
                <a:cxn ang="0">
                  <a:pos x="636" y="247"/>
                </a:cxn>
                <a:cxn ang="0">
                  <a:pos x="577" y="283"/>
                </a:cxn>
                <a:cxn ang="0">
                  <a:pos x="540" y="335"/>
                </a:cxn>
                <a:cxn ang="0">
                  <a:pos x="513" y="391"/>
                </a:cxn>
                <a:cxn ang="0">
                  <a:pos x="482" y="442"/>
                </a:cxn>
                <a:cxn ang="0">
                  <a:pos x="437" y="483"/>
                </a:cxn>
                <a:cxn ang="0">
                  <a:pos x="381" y="506"/>
                </a:cxn>
                <a:cxn ang="0">
                  <a:pos x="346" y="502"/>
                </a:cxn>
                <a:cxn ang="0">
                  <a:pos x="319" y="495"/>
                </a:cxn>
                <a:cxn ang="0">
                  <a:pos x="286" y="483"/>
                </a:cxn>
                <a:cxn ang="0">
                  <a:pos x="243" y="479"/>
                </a:cxn>
                <a:cxn ang="0">
                  <a:pos x="191" y="495"/>
                </a:cxn>
                <a:cxn ang="0">
                  <a:pos x="144" y="502"/>
                </a:cxn>
                <a:cxn ang="0">
                  <a:pos x="103" y="502"/>
                </a:cxn>
                <a:cxn ang="0">
                  <a:pos x="60" y="495"/>
                </a:cxn>
                <a:cxn ang="0">
                  <a:pos x="20" y="487"/>
                </a:cxn>
                <a:cxn ang="0">
                  <a:pos x="16" y="434"/>
                </a:cxn>
                <a:cxn ang="0">
                  <a:pos x="48" y="343"/>
                </a:cxn>
                <a:cxn ang="0">
                  <a:pos x="84" y="263"/>
                </a:cxn>
                <a:cxn ang="0">
                  <a:pos x="144" y="192"/>
                </a:cxn>
                <a:cxn ang="0">
                  <a:pos x="235" y="136"/>
                </a:cxn>
                <a:cxn ang="0">
                  <a:pos x="342" y="92"/>
                </a:cxn>
                <a:cxn ang="0">
                  <a:pos x="453" y="60"/>
                </a:cxn>
                <a:cxn ang="0">
                  <a:pos x="565" y="33"/>
                </a:cxn>
                <a:cxn ang="0">
                  <a:pos x="649" y="13"/>
                </a:cxn>
                <a:cxn ang="0">
                  <a:pos x="723" y="0"/>
                </a:cxn>
                <a:cxn ang="0">
                  <a:pos x="795" y="4"/>
                </a:cxn>
                <a:cxn ang="0">
                  <a:pos x="859" y="33"/>
                </a:cxn>
                <a:cxn ang="0">
                  <a:pos x="894" y="96"/>
                </a:cxn>
                <a:cxn ang="0">
                  <a:pos x="875" y="160"/>
                </a:cxn>
                <a:cxn ang="0">
                  <a:pos x="824" y="200"/>
                </a:cxn>
              </a:cxnLst>
              <a:rect l="0" t="0" r="r" b="b"/>
              <a:pathLst>
                <a:path w="894" h="506">
                  <a:moveTo>
                    <a:pt x="824" y="200"/>
                  </a:moveTo>
                  <a:lnTo>
                    <a:pt x="791" y="208"/>
                  </a:lnTo>
                  <a:lnTo>
                    <a:pt x="752" y="216"/>
                  </a:lnTo>
                  <a:lnTo>
                    <a:pt x="711" y="224"/>
                  </a:lnTo>
                  <a:lnTo>
                    <a:pt x="676" y="236"/>
                  </a:lnTo>
                  <a:lnTo>
                    <a:pt x="636" y="247"/>
                  </a:lnTo>
                  <a:lnTo>
                    <a:pt x="604" y="263"/>
                  </a:lnTo>
                  <a:lnTo>
                    <a:pt x="577" y="283"/>
                  </a:lnTo>
                  <a:lnTo>
                    <a:pt x="556" y="308"/>
                  </a:lnTo>
                  <a:lnTo>
                    <a:pt x="540" y="335"/>
                  </a:lnTo>
                  <a:lnTo>
                    <a:pt x="525" y="362"/>
                  </a:lnTo>
                  <a:lnTo>
                    <a:pt x="513" y="391"/>
                  </a:lnTo>
                  <a:lnTo>
                    <a:pt x="497" y="419"/>
                  </a:lnTo>
                  <a:lnTo>
                    <a:pt x="482" y="442"/>
                  </a:lnTo>
                  <a:lnTo>
                    <a:pt x="461" y="466"/>
                  </a:lnTo>
                  <a:lnTo>
                    <a:pt x="437" y="483"/>
                  </a:lnTo>
                  <a:lnTo>
                    <a:pt x="402" y="498"/>
                  </a:lnTo>
                  <a:lnTo>
                    <a:pt x="381" y="506"/>
                  </a:lnTo>
                  <a:lnTo>
                    <a:pt x="362" y="506"/>
                  </a:lnTo>
                  <a:lnTo>
                    <a:pt x="346" y="502"/>
                  </a:lnTo>
                  <a:lnTo>
                    <a:pt x="330" y="498"/>
                  </a:lnTo>
                  <a:lnTo>
                    <a:pt x="319" y="495"/>
                  </a:lnTo>
                  <a:lnTo>
                    <a:pt x="302" y="487"/>
                  </a:lnTo>
                  <a:lnTo>
                    <a:pt x="286" y="483"/>
                  </a:lnTo>
                  <a:lnTo>
                    <a:pt x="270" y="479"/>
                  </a:lnTo>
                  <a:lnTo>
                    <a:pt x="243" y="479"/>
                  </a:lnTo>
                  <a:lnTo>
                    <a:pt x="214" y="487"/>
                  </a:lnTo>
                  <a:lnTo>
                    <a:pt x="191" y="495"/>
                  </a:lnTo>
                  <a:lnTo>
                    <a:pt x="163" y="502"/>
                  </a:lnTo>
                  <a:lnTo>
                    <a:pt x="144" y="502"/>
                  </a:lnTo>
                  <a:lnTo>
                    <a:pt x="123" y="502"/>
                  </a:lnTo>
                  <a:lnTo>
                    <a:pt x="103" y="502"/>
                  </a:lnTo>
                  <a:lnTo>
                    <a:pt x="84" y="498"/>
                  </a:lnTo>
                  <a:lnTo>
                    <a:pt x="60" y="495"/>
                  </a:lnTo>
                  <a:lnTo>
                    <a:pt x="39" y="487"/>
                  </a:lnTo>
                  <a:lnTo>
                    <a:pt x="20" y="487"/>
                  </a:lnTo>
                  <a:lnTo>
                    <a:pt x="0" y="483"/>
                  </a:lnTo>
                  <a:lnTo>
                    <a:pt x="16" y="434"/>
                  </a:lnTo>
                  <a:lnTo>
                    <a:pt x="31" y="391"/>
                  </a:lnTo>
                  <a:lnTo>
                    <a:pt x="48" y="343"/>
                  </a:lnTo>
                  <a:lnTo>
                    <a:pt x="64" y="304"/>
                  </a:lnTo>
                  <a:lnTo>
                    <a:pt x="84" y="263"/>
                  </a:lnTo>
                  <a:lnTo>
                    <a:pt x="111" y="224"/>
                  </a:lnTo>
                  <a:lnTo>
                    <a:pt x="144" y="192"/>
                  </a:lnTo>
                  <a:lnTo>
                    <a:pt x="187" y="160"/>
                  </a:lnTo>
                  <a:lnTo>
                    <a:pt x="235" y="136"/>
                  </a:lnTo>
                  <a:lnTo>
                    <a:pt x="286" y="113"/>
                  </a:lnTo>
                  <a:lnTo>
                    <a:pt x="342" y="92"/>
                  </a:lnTo>
                  <a:lnTo>
                    <a:pt x="398" y="76"/>
                  </a:lnTo>
                  <a:lnTo>
                    <a:pt x="453" y="60"/>
                  </a:lnTo>
                  <a:lnTo>
                    <a:pt x="509" y="45"/>
                  </a:lnTo>
                  <a:lnTo>
                    <a:pt x="565" y="33"/>
                  </a:lnTo>
                  <a:lnTo>
                    <a:pt x="616" y="21"/>
                  </a:lnTo>
                  <a:lnTo>
                    <a:pt x="649" y="13"/>
                  </a:lnTo>
                  <a:lnTo>
                    <a:pt x="684" y="4"/>
                  </a:lnTo>
                  <a:lnTo>
                    <a:pt x="723" y="0"/>
                  </a:lnTo>
                  <a:lnTo>
                    <a:pt x="760" y="0"/>
                  </a:lnTo>
                  <a:lnTo>
                    <a:pt x="795" y="4"/>
                  </a:lnTo>
                  <a:lnTo>
                    <a:pt x="831" y="17"/>
                  </a:lnTo>
                  <a:lnTo>
                    <a:pt x="859" y="33"/>
                  </a:lnTo>
                  <a:lnTo>
                    <a:pt x="882" y="60"/>
                  </a:lnTo>
                  <a:lnTo>
                    <a:pt x="894" y="96"/>
                  </a:lnTo>
                  <a:lnTo>
                    <a:pt x="890" y="128"/>
                  </a:lnTo>
                  <a:lnTo>
                    <a:pt x="875" y="160"/>
                  </a:lnTo>
                  <a:lnTo>
                    <a:pt x="843" y="187"/>
                  </a:lnTo>
                  <a:lnTo>
                    <a:pt x="824" y="200"/>
                  </a:ln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invGray">
            <a:xfrm>
              <a:off x="192" y="427"/>
              <a:ext cx="151" cy="142"/>
            </a:xfrm>
            <a:custGeom>
              <a:avLst/>
              <a:gdLst/>
              <a:ahLst/>
              <a:cxnLst>
                <a:cxn ang="0">
                  <a:pos x="112" y="72"/>
                </a:cxn>
                <a:cxn ang="0">
                  <a:pos x="159" y="124"/>
                </a:cxn>
                <a:cxn ang="0">
                  <a:pos x="219" y="152"/>
                </a:cxn>
                <a:cxn ang="0">
                  <a:pos x="283" y="164"/>
                </a:cxn>
                <a:cxn ang="0">
                  <a:pos x="350" y="156"/>
                </a:cxn>
                <a:cxn ang="0">
                  <a:pos x="418" y="140"/>
                </a:cxn>
                <a:cxn ang="0">
                  <a:pos x="482" y="121"/>
                </a:cxn>
                <a:cxn ang="0">
                  <a:pos x="546" y="92"/>
                </a:cxn>
                <a:cxn ang="0">
                  <a:pos x="600" y="64"/>
                </a:cxn>
                <a:cxn ang="0">
                  <a:pos x="649" y="41"/>
                </a:cxn>
                <a:cxn ang="0">
                  <a:pos x="696" y="25"/>
                </a:cxn>
                <a:cxn ang="0">
                  <a:pos x="748" y="9"/>
                </a:cxn>
                <a:cxn ang="0">
                  <a:pos x="800" y="0"/>
                </a:cxn>
                <a:cxn ang="0">
                  <a:pos x="851" y="0"/>
                </a:cxn>
                <a:cxn ang="0">
                  <a:pos x="903" y="5"/>
                </a:cxn>
                <a:cxn ang="0">
                  <a:pos x="950" y="13"/>
                </a:cxn>
                <a:cxn ang="0">
                  <a:pos x="1002" y="33"/>
                </a:cxn>
                <a:cxn ang="0">
                  <a:pos x="971" y="97"/>
                </a:cxn>
                <a:cxn ang="0">
                  <a:pos x="919" y="140"/>
                </a:cxn>
                <a:cxn ang="0">
                  <a:pos x="855" y="175"/>
                </a:cxn>
                <a:cxn ang="0">
                  <a:pos x="792" y="208"/>
                </a:cxn>
                <a:cxn ang="0">
                  <a:pos x="728" y="243"/>
                </a:cxn>
                <a:cxn ang="0">
                  <a:pos x="672" y="284"/>
                </a:cxn>
                <a:cxn ang="0">
                  <a:pos x="637" y="339"/>
                </a:cxn>
                <a:cxn ang="0">
                  <a:pos x="625" y="415"/>
                </a:cxn>
                <a:cxn ang="0">
                  <a:pos x="637" y="514"/>
                </a:cxn>
                <a:cxn ang="0">
                  <a:pos x="653" y="606"/>
                </a:cxn>
                <a:cxn ang="0">
                  <a:pos x="660" y="697"/>
                </a:cxn>
                <a:cxn ang="0">
                  <a:pos x="637" y="796"/>
                </a:cxn>
                <a:cxn ang="0">
                  <a:pos x="612" y="837"/>
                </a:cxn>
                <a:cxn ang="0">
                  <a:pos x="585" y="868"/>
                </a:cxn>
                <a:cxn ang="0">
                  <a:pos x="550" y="892"/>
                </a:cxn>
                <a:cxn ang="0">
                  <a:pos x="509" y="912"/>
                </a:cxn>
                <a:cxn ang="0">
                  <a:pos x="470" y="923"/>
                </a:cxn>
                <a:cxn ang="0">
                  <a:pos x="426" y="932"/>
                </a:cxn>
                <a:cxn ang="0">
                  <a:pos x="379" y="936"/>
                </a:cxn>
                <a:cxn ang="0">
                  <a:pos x="334" y="936"/>
                </a:cxn>
                <a:cxn ang="0">
                  <a:pos x="303" y="936"/>
                </a:cxn>
                <a:cxn ang="0">
                  <a:pos x="266" y="936"/>
                </a:cxn>
                <a:cxn ang="0">
                  <a:pos x="231" y="932"/>
                </a:cxn>
                <a:cxn ang="0">
                  <a:pos x="200" y="929"/>
                </a:cxn>
                <a:cxn ang="0">
                  <a:pos x="167" y="919"/>
                </a:cxn>
                <a:cxn ang="0">
                  <a:pos x="136" y="908"/>
                </a:cxn>
                <a:cxn ang="0">
                  <a:pos x="108" y="892"/>
                </a:cxn>
                <a:cxn ang="0">
                  <a:pos x="84" y="868"/>
                </a:cxn>
                <a:cxn ang="0">
                  <a:pos x="52" y="812"/>
                </a:cxn>
                <a:cxn ang="0">
                  <a:pos x="41" y="757"/>
                </a:cxn>
                <a:cxn ang="0">
                  <a:pos x="33" y="693"/>
                </a:cxn>
                <a:cxn ang="0">
                  <a:pos x="25" y="633"/>
                </a:cxn>
                <a:cxn ang="0">
                  <a:pos x="8" y="526"/>
                </a:cxn>
                <a:cxn ang="0">
                  <a:pos x="0" y="411"/>
                </a:cxn>
                <a:cxn ang="0">
                  <a:pos x="4" y="296"/>
                </a:cxn>
                <a:cxn ang="0">
                  <a:pos x="12" y="183"/>
                </a:cxn>
                <a:cxn ang="0">
                  <a:pos x="16" y="148"/>
                </a:cxn>
                <a:cxn ang="0">
                  <a:pos x="29" y="121"/>
                </a:cxn>
                <a:cxn ang="0">
                  <a:pos x="37" y="92"/>
                </a:cxn>
                <a:cxn ang="0">
                  <a:pos x="52" y="68"/>
                </a:cxn>
                <a:cxn ang="0">
                  <a:pos x="56" y="64"/>
                </a:cxn>
                <a:cxn ang="0">
                  <a:pos x="72" y="60"/>
                </a:cxn>
                <a:cxn ang="0">
                  <a:pos x="91" y="60"/>
                </a:cxn>
                <a:cxn ang="0">
                  <a:pos x="112" y="72"/>
                </a:cxn>
              </a:cxnLst>
              <a:rect l="0" t="0" r="r" b="b"/>
              <a:pathLst>
                <a:path w="1002" h="936">
                  <a:moveTo>
                    <a:pt x="112" y="72"/>
                  </a:moveTo>
                  <a:lnTo>
                    <a:pt x="159" y="124"/>
                  </a:lnTo>
                  <a:lnTo>
                    <a:pt x="219" y="152"/>
                  </a:lnTo>
                  <a:lnTo>
                    <a:pt x="283" y="164"/>
                  </a:lnTo>
                  <a:lnTo>
                    <a:pt x="350" y="156"/>
                  </a:lnTo>
                  <a:lnTo>
                    <a:pt x="418" y="140"/>
                  </a:lnTo>
                  <a:lnTo>
                    <a:pt x="482" y="121"/>
                  </a:lnTo>
                  <a:lnTo>
                    <a:pt x="546" y="92"/>
                  </a:lnTo>
                  <a:lnTo>
                    <a:pt x="600" y="64"/>
                  </a:lnTo>
                  <a:lnTo>
                    <a:pt x="649" y="41"/>
                  </a:lnTo>
                  <a:lnTo>
                    <a:pt x="696" y="25"/>
                  </a:lnTo>
                  <a:lnTo>
                    <a:pt x="748" y="9"/>
                  </a:lnTo>
                  <a:lnTo>
                    <a:pt x="800" y="0"/>
                  </a:lnTo>
                  <a:lnTo>
                    <a:pt x="851" y="0"/>
                  </a:lnTo>
                  <a:lnTo>
                    <a:pt x="903" y="5"/>
                  </a:lnTo>
                  <a:lnTo>
                    <a:pt x="950" y="13"/>
                  </a:lnTo>
                  <a:lnTo>
                    <a:pt x="1002" y="33"/>
                  </a:lnTo>
                  <a:lnTo>
                    <a:pt x="971" y="97"/>
                  </a:lnTo>
                  <a:lnTo>
                    <a:pt x="919" y="140"/>
                  </a:lnTo>
                  <a:lnTo>
                    <a:pt x="855" y="175"/>
                  </a:lnTo>
                  <a:lnTo>
                    <a:pt x="792" y="208"/>
                  </a:lnTo>
                  <a:lnTo>
                    <a:pt x="728" y="243"/>
                  </a:lnTo>
                  <a:lnTo>
                    <a:pt x="672" y="284"/>
                  </a:lnTo>
                  <a:lnTo>
                    <a:pt x="637" y="339"/>
                  </a:lnTo>
                  <a:lnTo>
                    <a:pt x="625" y="415"/>
                  </a:lnTo>
                  <a:lnTo>
                    <a:pt x="637" y="514"/>
                  </a:lnTo>
                  <a:lnTo>
                    <a:pt x="653" y="606"/>
                  </a:lnTo>
                  <a:lnTo>
                    <a:pt x="660" y="697"/>
                  </a:lnTo>
                  <a:lnTo>
                    <a:pt x="637" y="796"/>
                  </a:lnTo>
                  <a:lnTo>
                    <a:pt x="612" y="837"/>
                  </a:lnTo>
                  <a:lnTo>
                    <a:pt x="585" y="868"/>
                  </a:lnTo>
                  <a:lnTo>
                    <a:pt x="550" y="892"/>
                  </a:lnTo>
                  <a:lnTo>
                    <a:pt x="509" y="912"/>
                  </a:lnTo>
                  <a:lnTo>
                    <a:pt x="470" y="923"/>
                  </a:lnTo>
                  <a:lnTo>
                    <a:pt x="426" y="932"/>
                  </a:lnTo>
                  <a:lnTo>
                    <a:pt x="379" y="936"/>
                  </a:lnTo>
                  <a:lnTo>
                    <a:pt x="334" y="936"/>
                  </a:lnTo>
                  <a:lnTo>
                    <a:pt x="303" y="936"/>
                  </a:lnTo>
                  <a:lnTo>
                    <a:pt x="266" y="936"/>
                  </a:lnTo>
                  <a:lnTo>
                    <a:pt x="231" y="932"/>
                  </a:lnTo>
                  <a:lnTo>
                    <a:pt x="200" y="929"/>
                  </a:lnTo>
                  <a:lnTo>
                    <a:pt x="167" y="919"/>
                  </a:lnTo>
                  <a:lnTo>
                    <a:pt x="136" y="908"/>
                  </a:lnTo>
                  <a:lnTo>
                    <a:pt x="108" y="892"/>
                  </a:lnTo>
                  <a:lnTo>
                    <a:pt x="84" y="868"/>
                  </a:lnTo>
                  <a:lnTo>
                    <a:pt x="52" y="812"/>
                  </a:lnTo>
                  <a:lnTo>
                    <a:pt x="41" y="757"/>
                  </a:lnTo>
                  <a:lnTo>
                    <a:pt x="33" y="693"/>
                  </a:lnTo>
                  <a:lnTo>
                    <a:pt x="25" y="633"/>
                  </a:lnTo>
                  <a:lnTo>
                    <a:pt x="8" y="526"/>
                  </a:lnTo>
                  <a:lnTo>
                    <a:pt x="0" y="411"/>
                  </a:lnTo>
                  <a:lnTo>
                    <a:pt x="4" y="296"/>
                  </a:lnTo>
                  <a:lnTo>
                    <a:pt x="12" y="183"/>
                  </a:lnTo>
                  <a:lnTo>
                    <a:pt x="16" y="148"/>
                  </a:lnTo>
                  <a:lnTo>
                    <a:pt x="29" y="121"/>
                  </a:lnTo>
                  <a:lnTo>
                    <a:pt x="37" y="92"/>
                  </a:lnTo>
                  <a:lnTo>
                    <a:pt x="52" y="68"/>
                  </a:lnTo>
                  <a:lnTo>
                    <a:pt x="56" y="64"/>
                  </a:lnTo>
                  <a:lnTo>
                    <a:pt x="72" y="60"/>
                  </a:lnTo>
                  <a:lnTo>
                    <a:pt x="91" y="60"/>
                  </a:lnTo>
                  <a:lnTo>
                    <a:pt x="112" y="72"/>
                  </a:ln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invGray">
            <a:xfrm>
              <a:off x="338" y="375"/>
              <a:ext cx="118" cy="255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126" y="18"/>
                </a:cxn>
                <a:cxn ang="0">
                  <a:pos x="240" y="48"/>
                </a:cxn>
                <a:cxn ang="0">
                  <a:pos x="291" y="132"/>
                </a:cxn>
                <a:cxn ang="0">
                  <a:pos x="240" y="240"/>
                </a:cxn>
                <a:cxn ang="0">
                  <a:pos x="192" y="288"/>
                </a:cxn>
                <a:cxn ang="0">
                  <a:pos x="264" y="336"/>
                </a:cxn>
                <a:cxn ang="0">
                  <a:pos x="288" y="480"/>
                </a:cxn>
                <a:cxn ang="0">
                  <a:pos x="48" y="624"/>
                </a:cxn>
                <a:cxn ang="0">
                  <a:pos x="96" y="501"/>
                </a:cxn>
                <a:cxn ang="0">
                  <a:pos x="45" y="453"/>
                </a:cxn>
                <a:cxn ang="0">
                  <a:pos x="144" y="288"/>
                </a:cxn>
                <a:cxn ang="0">
                  <a:pos x="96" y="192"/>
                </a:cxn>
                <a:cxn ang="0">
                  <a:pos x="48" y="144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48" y="48"/>
                </a:cxn>
              </a:cxnLst>
              <a:rect l="0" t="0" r="r" b="b"/>
              <a:pathLst>
                <a:path w="291" h="627">
                  <a:moveTo>
                    <a:pt x="48" y="48"/>
                  </a:moveTo>
                  <a:cubicBezTo>
                    <a:pt x="69" y="51"/>
                    <a:pt x="94" y="18"/>
                    <a:pt x="126" y="18"/>
                  </a:cubicBezTo>
                  <a:cubicBezTo>
                    <a:pt x="158" y="18"/>
                    <a:pt x="208" y="24"/>
                    <a:pt x="240" y="48"/>
                  </a:cubicBezTo>
                  <a:lnTo>
                    <a:pt x="291" y="132"/>
                  </a:lnTo>
                  <a:lnTo>
                    <a:pt x="240" y="240"/>
                  </a:lnTo>
                  <a:lnTo>
                    <a:pt x="192" y="288"/>
                  </a:lnTo>
                  <a:lnTo>
                    <a:pt x="264" y="336"/>
                  </a:lnTo>
                  <a:lnTo>
                    <a:pt x="288" y="480"/>
                  </a:lnTo>
                  <a:cubicBezTo>
                    <a:pt x="264" y="536"/>
                    <a:pt x="80" y="621"/>
                    <a:pt x="48" y="624"/>
                  </a:cubicBezTo>
                  <a:cubicBezTo>
                    <a:pt x="16" y="627"/>
                    <a:pt x="96" y="541"/>
                    <a:pt x="96" y="501"/>
                  </a:cubicBezTo>
                  <a:cubicBezTo>
                    <a:pt x="96" y="473"/>
                    <a:pt x="37" y="488"/>
                    <a:pt x="45" y="453"/>
                  </a:cubicBezTo>
                  <a:cubicBezTo>
                    <a:pt x="53" y="429"/>
                    <a:pt x="136" y="320"/>
                    <a:pt x="144" y="288"/>
                  </a:cubicBezTo>
                  <a:cubicBezTo>
                    <a:pt x="152" y="256"/>
                    <a:pt x="112" y="216"/>
                    <a:pt x="96" y="192"/>
                  </a:cubicBezTo>
                  <a:cubicBezTo>
                    <a:pt x="80" y="168"/>
                    <a:pt x="64" y="168"/>
                    <a:pt x="48" y="144"/>
                  </a:cubicBezTo>
                  <a:cubicBezTo>
                    <a:pt x="32" y="120"/>
                    <a:pt x="8" y="72"/>
                    <a:pt x="0" y="48"/>
                  </a:cubicBezTo>
                  <a:lnTo>
                    <a:pt x="0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4" name="Freeform 130"/>
            <p:cNvSpPr>
              <a:spLocks noEditPoints="1"/>
            </p:cNvSpPr>
            <p:nvPr/>
          </p:nvSpPr>
          <p:spPr bwMode="invGray">
            <a:xfrm rot="-4230569">
              <a:off x="141" y="291"/>
              <a:ext cx="384" cy="377"/>
            </a:xfrm>
            <a:custGeom>
              <a:avLst/>
              <a:gdLst/>
              <a:ahLst/>
              <a:cxnLst>
                <a:cxn ang="0">
                  <a:pos x="982" y="24"/>
                </a:cxn>
                <a:cxn ang="0">
                  <a:pos x="644" y="146"/>
                </a:cxn>
                <a:cxn ang="0">
                  <a:pos x="358" y="357"/>
                </a:cxn>
                <a:cxn ang="0">
                  <a:pos x="147" y="643"/>
                </a:cxn>
                <a:cxn ang="0">
                  <a:pos x="24" y="982"/>
                </a:cxn>
                <a:cxn ang="0">
                  <a:pos x="7" y="1352"/>
                </a:cxn>
                <a:cxn ang="0">
                  <a:pos x="95" y="1706"/>
                </a:cxn>
                <a:cxn ang="0">
                  <a:pos x="279" y="2008"/>
                </a:cxn>
                <a:cxn ang="0">
                  <a:pos x="541" y="2248"/>
                </a:cxn>
                <a:cxn ang="0">
                  <a:pos x="862" y="2402"/>
                </a:cxn>
                <a:cxn ang="0">
                  <a:pos x="1229" y="2458"/>
                </a:cxn>
                <a:cxn ang="0">
                  <a:pos x="1594" y="2402"/>
                </a:cxn>
                <a:cxn ang="0">
                  <a:pos x="1913" y="2248"/>
                </a:cxn>
                <a:cxn ang="0">
                  <a:pos x="2175" y="2008"/>
                </a:cxn>
                <a:cxn ang="0">
                  <a:pos x="2358" y="1706"/>
                </a:cxn>
                <a:cxn ang="0">
                  <a:pos x="2445" y="1352"/>
                </a:cxn>
                <a:cxn ang="0">
                  <a:pos x="2430" y="982"/>
                </a:cxn>
                <a:cxn ang="0">
                  <a:pos x="2306" y="643"/>
                </a:cxn>
                <a:cxn ang="0">
                  <a:pos x="2096" y="357"/>
                </a:cxn>
                <a:cxn ang="0">
                  <a:pos x="1814" y="146"/>
                </a:cxn>
                <a:cxn ang="0">
                  <a:pos x="1476" y="24"/>
                </a:cxn>
                <a:cxn ang="0">
                  <a:pos x="1324" y="2263"/>
                </a:cxn>
                <a:cxn ang="0">
                  <a:pos x="1010" y="2215"/>
                </a:cxn>
                <a:cxn ang="0">
                  <a:pos x="736" y="2084"/>
                </a:cxn>
                <a:cxn ang="0">
                  <a:pos x="512" y="1881"/>
                </a:cxn>
                <a:cxn ang="0">
                  <a:pos x="358" y="1626"/>
                </a:cxn>
                <a:cxn ang="0">
                  <a:pos x="279" y="1328"/>
                </a:cxn>
                <a:cxn ang="0">
                  <a:pos x="295" y="1009"/>
                </a:cxn>
                <a:cxn ang="0">
                  <a:pos x="402" y="723"/>
                </a:cxn>
                <a:cxn ang="0">
                  <a:pos x="580" y="481"/>
                </a:cxn>
                <a:cxn ang="0">
                  <a:pos x="823" y="302"/>
                </a:cxn>
                <a:cxn ang="0">
                  <a:pos x="1113" y="195"/>
                </a:cxn>
                <a:cxn ang="0">
                  <a:pos x="1427" y="178"/>
                </a:cxn>
                <a:cxn ang="0">
                  <a:pos x="1726" y="258"/>
                </a:cxn>
                <a:cxn ang="0">
                  <a:pos x="1985" y="413"/>
                </a:cxn>
                <a:cxn ang="0">
                  <a:pos x="2183" y="635"/>
                </a:cxn>
                <a:cxn ang="0">
                  <a:pos x="2313" y="910"/>
                </a:cxn>
                <a:cxn ang="0">
                  <a:pos x="2362" y="1221"/>
                </a:cxn>
                <a:cxn ang="0">
                  <a:pos x="2313" y="1531"/>
                </a:cxn>
                <a:cxn ang="0">
                  <a:pos x="2183" y="1802"/>
                </a:cxn>
                <a:cxn ang="0">
                  <a:pos x="1985" y="2024"/>
                </a:cxn>
                <a:cxn ang="0">
                  <a:pos x="1726" y="2180"/>
                </a:cxn>
                <a:cxn ang="0">
                  <a:pos x="1427" y="2259"/>
                </a:cxn>
              </a:cxnLst>
              <a:rect l="0" t="0" r="r" b="b"/>
              <a:pathLst>
                <a:path w="2453" h="2458">
                  <a:moveTo>
                    <a:pt x="1229" y="0"/>
                  </a:moveTo>
                  <a:lnTo>
                    <a:pt x="1101" y="8"/>
                  </a:lnTo>
                  <a:lnTo>
                    <a:pt x="982" y="24"/>
                  </a:lnTo>
                  <a:lnTo>
                    <a:pt x="862" y="55"/>
                  </a:lnTo>
                  <a:lnTo>
                    <a:pt x="751" y="95"/>
                  </a:lnTo>
                  <a:lnTo>
                    <a:pt x="644" y="146"/>
                  </a:lnTo>
                  <a:lnTo>
                    <a:pt x="541" y="210"/>
                  </a:lnTo>
                  <a:lnTo>
                    <a:pt x="446" y="278"/>
                  </a:lnTo>
                  <a:lnTo>
                    <a:pt x="358" y="357"/>
                  </a:lnTo>
                  <a:lnTo>
                    <a:pt x="279" y="445"/>
                  </a:lnTo>
                  <a:lnTo>
                    <a:pt x="211" y="540"/>
                  </a:lnTo>
                  <a:lnTo>
                    <a:pt x="147" y="643"/>
                  </a:lnTo>
                  <a:lnTo>
                    <a:pt x="95" y="752"/>
                  </a:lnTo>
                  <a:lnTo>
                    <a:pt x="56" y="863"/>
                  </a:lnTo>
                  <a:lnTo>
                    <a:pt x="24" y="982"/>
                  </a:lnTo>
                  <a:lnTo>
                    <a:pt x="7" y="1101"/>
                  </a:lnTo>
                  <a:lnTo>
                    <a:pt x="0" y="1229"/>
                  </a:lnTo>
                  <a:lnTo>
                    <a:pt x="7" y="1352"/>
                  </a:lnTo>
                  <a:lnTo>
                    <a:pt x="24" y="1475"/>
                  </a:lnTo>
                  <a:lnTo>
                    <a:pt x="56" y="1595"/>
                  </a:lnTo>
                  <a:lnTo>
                    <a:pt x="95" y="1706"/>
                  </a:lnTo>
                  <a:lnTo>
                    <a:pt x="147" y="1813"/>
                  </a:lnTo>
                  <a:lnTo>
                    <a:pt x="211" y="1913"/>
                  </a:lnTo>
                  <a:lnTo>
                    <a:pt x="279" y="2008"/>
                  </a:lnTo>
                  <a:lnTo>
                    <a:pt x="358" y="2096"/>
                  </a:lnTo>
                  <a:lnTo>
                    <a:pt x="446" y="2176"/>
                  </a:lnTo>
                  <a:lnTo>
                    <a:pt x="541" y="2248"/>
                  </a:lnTo>
                  <a:lnTo>
                    <a:pt x="644" y="2310"/>
                  </a:lnTo>
                  <a:lnTo>
                    <a:pt x="751" y="2363"/>
                  </a:lnTo>
                  <a:lnTo>
                    <a:pt x="862" y="2402"/>
                  </a:lnTo>
                  <a:lnTo>
                    <a:pt x="982" y="2434"/>
                  </a:lnTo>
                  <a:lnTo>
                    <a:pt x="1101" y="2450"/>
                  </a:lnTo>
                  <a:lnTo>
                    <a:pt x="1229" y="2458"/>
                  </a:lnTo>
                  <a:lnTo>
                    <a:pt x="1352" y="2450"/>
                  </a:lnTo>
                  <a:lnTo>
                    <a:pt x="1476" y="2434"/>
                  </a:lnTo>
                  <a:lnTo>
                    <a:pt x="1594" y="2402"/>
                  </a:lnTo>
                  <a:lnTo>
                    <a:pt x="1705" y="2363"/>
                  </a:lnTo>
                  <a:lnTo>
                    <a:pt x="1814" y="2310"/>
                  </a:lnTo>
                  <a:lnTo>
                    <a:pt x="1913" y="2248"/>
                  </a:lnTo>
                  <a:lnTo>
                    <a:pt x="2008" y="2176"/>
                  </a:lnTo>
                  <a:lnTo>
                    <a:pt x="2096" y="2096"/>
                  </a:lnTo>
                  <a:lnTo>
                    <a:pt x="2175" y="2008"/>
                  </a:lnTo>
                  <a:lnTo>
                    <a:pt x="2243" y="1913"/>
                  </a:lnTo>
                  <a:lnTo>
                    <a:pt x="2306" y="1813"/>
                  </a:lnTo>
                  <a:lnTo>
                    <a:pt x="2358" y="1706"/>
                  </a:lnTo>
                  <a:lnTo>
                    <a:pt x="2397" y="1595"/>
                  </a:lnTo>
                  <a:lnTo>
                    <a:pt x="2430" y="1475"/>
                  </a:lnTo>
                  <a:lnTo>
                    <a:pt x="2445" y="1352"/>
                  </a:lnTo>
                  <a:lnTo>
                    <a:pt x="2453" y="1229"/>
                  </a:lnTo>
                  <a:lnTo>
                    <a:pt x="2445" y="1101"/>
                  </a:lnTo>
                  <a:lnTo>
                    <a:pt x="2430" y="982"/>
                  </a:lnTo>
                  <a:lnTo>
                    <a:pt x="2397" y="863"/>
                  </a:lnTo>
                  <a:lnTo>
                    <a:pt x="2358" y="752"/>
                  </a:lnTo>
                  <a:lnTo>
                    <a:pt x="2306" y="643"/>
                  </a:lnTo>
                  <a:lnTo>
                    <a:pt x="2243" y="540"/>
                  </a:lnTo>
                  <a:lnTo>
                    <a:pt x="2175" y="445"/>
                  </a:lnTo>
                  <a:lnTo>
                    <a:pt x="2096" y="357"/>
                  </a:lnTo>
                  <a:lnTo>
                    <a:pt x="2008" y="278"/>
                  </a:lnTo>
                  <a:lnTo>
                    <a:pt x="1913" y="210"/>
                  </a:lnTo>
                  <a:lnTo>
                    <a:pt x="1814" y="146"/>
                  </a:lnTo>
                  <a:lnTo>
                    <a:pt x="1705" y="95"/>
                  </a:lnTo>
                  <a:lnTo>
                    <a:pt x="1594" y="55"/>
                  </a:lnTo>
                  <a:lnTo>
                    <a:pt x="1476" y="24"/>
                  </a:lnTo>
                  <a:lnTo>
                    <a:pt x="1352" y="8"/>
                  </a:lnTo>
                  <a:lnTo>
                    <a:pt x="1229" y="0"/>
                  </a:lnTo>
                  <a:close/>
                  <a:moveTo>
                    <a:pt x="1324" y="2263"/>
                  </a:moveTo>
                  <a:lnTo>
                    <a:pt x="1217" y="2259"/>
                  </a:lnTo>
                  <a:lnTo>
                    <a:pt x="1113" y="2244"/>
                  </a:lnTo>
                  <a:lnTo>
                    <a:pt x="1010" y="2215"/>
                  </a:lnTo>
                  <a:lnTo>
                    <a:pt x="914" y="2180"/>
                  </a:lnTo>
                  <a:lnTo>
                    <a:pt x="823" y="2136"/>
                  </a:lnTo>
                  <a:lnTo>
                    <a:pt x="736" y="2084"/>
                  </a:lnTo>
                  <a:lnTo>
                    <a:pt x="656" y="2024"/>
                  </a:lnTo>
                  <a:lnTo>
                    <a:pt x="580" y="1957"/>
                  </a:lnTo>
                  <a:lnTo>
                    <a:pt x="512" y="1881"/>
                  </a:lnTo>
                  <a:lnTo>
                    <a:pt x="454" y="1802"/>
                  </a:lnTo>
                  <a:lnTo>
                    <a:pt x="402" y="1718"/>
                  </a:lnTo>
                  <a:lnTo>
                    <a:pt x="358" y="1626"/>
                  </a:lnTo>
                  <a:lnTo>
                    <a:pt x="322" y="1531"/>
                  </a:lnTo>
                  <a:lnTo>
                    <a:pt x="295" y="1432"/>
                  </a:lnTo>
                  <a:lnTo>
                    <a:pt x="279" y="1328"/>
                  </a:lnTo>
                  <a:lnTo>
                    <a:pt x="275" y="1221"/>
                  </a:lnTo>
                  <a:lnTo>
                    <a:pt x="279" y="1114"/>
                  </a:lnTo>
                  <a:lnTo>
                    <a:pt x="295" y="1009"/>
                  </a:lnTo>
                  <a:lnTo>
                    <a:pt x="322" y="910"/>
                  </a:lnTo>
                  <a:lnTo>
                    <a:pt x="358" y="815"/>
                  </a:lnTo>
                  <a:lnTo>
                    <a:pt x="402" y="723"/>
                  </a:lnTo>
                  <a:lnTo>
                    <a:pt x="454" y="635"/>
                  </a:lnTo>
                  <a:lnTo>
                    <a:pt x="512" y="557"/>
                  </a:lnTo>
                  <a:lnTo>
                    <a:pt x="580" y="481"/>
                  </a:lnTo>
                  <a:lnTo>
                    <a:pt x="656" y="413"/>
                  </a:lnTo>
                  <a:lnTo>
                    <a:pt x="736" y="353"/>
                  </a:lnTo>
                  <a:lnTo>
                    <a:pt x="823" y="302"/>
                  </a:lnTo>
                  <a:lnTo>
                    <a:pt x="914" y="258"/>
                  </a:lnTo>
                  <a:lnTo>
                    <a:pt x="1010" y="222"/>
                  </a:lnTo>
                  <a:lnTo>
                    <a:pt x="1113" y="195"/>
                  </a:lnTo>
                  <a:lnTo>
                    <a:pt x="1217" y="178"/>
                  </a:lnTo>
                  <a:lnTo>
                    <a:pt x="1324" y="174"/>
                  </a:lnTo>
                  <a:lnTo>
                    <a:pt x="1427" y="178"/>
                  </a:lnTo>
                  <a:lnTo>
                    <a:pt x="1530" y="195"/>
                  </a:lnTo>
                  <a:lnTo>
                    <a:pt x="1630" y="222"/>
                  </a:lnTo>
                  <a:lnTo>
                    <a:pt x="1726" y="258"/>
                  </a:lnTo>
                  <a:lnTo>
                    <a:pt x="1818" y="302"/>
                  </a:lnTo>
                  <a:lnTo>
                    <a:pt x="1901" y="353"/>
                  </a:lnTo>
                  <a:lnTo>
                    <a:pt x="1985" y="413"/>
                  </a:lnTo>
                  <a:lnTo>
                    <a:pt x="2055" y="481"/>
                  </a:lnTo>
                  <a:lnTo>
                    <a:pt x="2123" y="557"/>
                  </a:lnTo>
                  <a:lnTo>
                    <a:pt x="2183" y="635"/>
                  </a:lnTo>
                  <a:lnTo>
                    <a:pt x="2235" y="723"/>
                  </a:lnTo>
                  <a:lnTo>
                    <a:pt x="2278" y="815"/>
                  </a:lnTo>
                  <a:lnTo>
                    <a:pt x="2313" y="910"/>
                  </a:lnTo>
                  <a:lnTo>
                    <a:pt x="2342" y="1009"/>
                  </a:lnTo>
                  <a:lnTo>
                    <a:pt x="2358" y="1114"/>
                  </a:lnTo>
                  <a:lnTo>
                    <a:pt x="2362" y="1221"/>
                  </a:lnTo>
                  <a:lnTo>
                    <a:pt x="2358" y="1328"/>
                  </a:lnTo>
                  <a:lnTo>
                    <a:pt x="2342" y="1432"/>
                  </a:lnTo>
                  <a:lnTo>
                    <a:pt x="2313" y="1531"/>
                  </a:lnTo>
                  <a:lnTo>
                    <a:pt x="2278" y="1626"/>
                  </a:lnTo>
                  <a:lnTo>
                    <a:pt x="2235" y="1718"/>
                  </a:lnTo>
                  <a:lnTo>
                    <a:pt x="2183" y="1802"/>
                  </a:lnTo>
                  <a:lnTo>
                    <a:pt x="2123" y="1881"/>
                  </a:lnTo>
                  <a:lnTo>
                    <a:pt x="2055" y="1957"/>
                  </a:lnTo>
                  <a:lnTo>
                    <a:pt x="1985" y="2024"/>
                  </a:lnTo>
                  <a:lnTo>
                    <a:pt x="1901" y="2084"/>
                  </a:lnTo>
                  <a:lnTo>
                    <a:pt x="1818" y="2136"/>
                  </a:lnTo>
                  <a:lnTo>
                    <a:pt x="1726" y="2180"/>
                  </a:lnTo>
                  <a:lnTo>
                    <a:pt x="1630" y="2215"/>
                  </a:lnTo>
                  <a:lnTo>
                    <a:pt x="1530" y="2244"/>
                  </a:lnTo>
                  <a:lnTo>
                    <a:pt x="1427" y="2259"/>
                  </a:lnTo>
                  <a:lnTo>
                    <a:pt x="1324" y="226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55" name="Group 131"/>
          <p:cNvGrpSpPr>
            <a:grpSpLocks/>
          </p:cNvGrpSpPr>
          <p:nvPr/>
        </p:nvGrpSpPr>
        <p:grpSpPr bwMode="auto">
          <a:xfrm rot="13775787">
            <a:off x="7815263" y="1785937"/>
            <a:ext cx="1136650" cy="1222375"/>
            <a:chOff x="173" y="1670"/>
            <a:chExt cx="676" cy="727"/>
          </a:xfrm>
        </p:grpSpPr>
        <p:sp>
          <p:nvSpPr>
            <p:cNvPr id="1156" name="Oval 132"/>
            <p:cNvSpPr>
              <a:spLocks noChangeArrowheads="1"/>
            </p:cNvSpPr>
            <p:nvPr/>
          </p:nvSpPr>
          <p:spPr bwMode="gray">
            <a:xfrm>
              <a:off x="442" y="1670"/>
              <a:ext cx="111" cy="105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" name="Oval 133"/>
            <p:cNvSpPr>
              <a:spLocks noChangeArrowheads="1"/>
            </p:cNvSpPr>
            <p:nvPr/>
          </p:nvSpPr>
          <p:spPr bwMode="gray">
            <a:xfrm>
              <a:off x="276" y="1958"/>
              <a:ext cx="157" cy="149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8" name="Oval 134"/>
            <p:cNvSpPr>
              <a:spLocks noChangeArrowheads="1"/>
            </p:cNvSpPr>
            <p:nvPr/>
          </p:nvSpPr>
          <p:spPr bwMode="gray">
            <a:xfrm>
              <a:off x="570" y="1845"/>
              <a:ext cx="117" cy="111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9" name="Oval 135"/>
            <p:cNvSpPr>
              <a:spLocks noChangeArrowheads="1"/>
            </p:cNvSpPr>
            <p:nvPr/>
          </p:nvSpPr>
          <p:spPr bwMode="gray">
            <a:xfrm>
              <a:off x="322" y="2319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0" name="Line 136"/>
            <p:cNvSpPr>
              <a:spLocks noChangeShapeType="1"/>
            </p:cNvSpPr>
            <p:nvPr/>
          </p:nvSpPr>
          <p:spPr bwMode="gray">
            <a:xfrm>
              <a:off x="355" y="2106"/>
              <a:ext cx="0" cy="215"/>
            </a:xfrm>
            <a:prstGeom prst="line">
              <a:avLst/>
            </a:prstGeom>
            <a:noFill/>
            <a:ln w="12700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1" name="Line 137"/>
            <p:cNvSpPr>
              <a:spLocks noChangeShapeType="1"/>
            </p:cNvSpPr>
            <p:nvPr/>
          </p:nvSpPr>
          <p:spPr bwMode="gray">
            <a:xfrm flipV="1">
              <a:off x="413" y="1926"/>
              <a:ext cx="175" cy="52"/>
            </a:xfrm>
            <a:prstGeom prst="line">
              <a:avLst/>
            </a:prstGeom>
            <a:noFill/>
            <a:ln w="9525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2" name="Line 138"/>
            <p:cNvSpPr>
              <a:spLocks noChangeShapeType="1"/>
            </p:cNvSpPr>
            <p:nvPr/>
          </p:nvSpPr>
          <p:spPr bwMode="gray">
            <a:xfrm flipH="1" flipV="1">
              <a:off x="524" y="1757"/>
              <a:ext cx="69" cy="93"/>
            </a:xfrm>
            <a:prstGeom prst="line">
              <a:avLst/>
            </a:prstGeom>
            <a:noFill/>
            <a:ln w="9525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3" name="Oval 139"/>
            <p:cNvSpPr>
              <a:spLocks noChangeArrowheads="1"/>
            </p:cNvSpPr>
            <p:nvPr/>
          </p:nvSpPr>
          <p:spPr bwMode="gray">
            <a:xfrm>
              <a:off x="767" y="1769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4" name="Oval 140"/>
            <p:cNvSpPr>
              <a:spLocks noChangeArrowheads="1"/>
            </p:cNvSpPr>
            <p:nvPr/>
          </p:nvSpPr>
          <p:spPr bwMode="gray">
            <a:xfrm>
              <a:off x="653" y="2069"/>
              <a:ext cx="94" cy="89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5" name="Line 141"/>
            <p:cNvSpPr>
              <a:spLocks noChangeShapeType="1"/>
            </p:cNvSpPr>
            <p:nvPr/>
          </p:nvSpPr>
          <p:spPr bwMode="gray">
            <a:xfrm>
              <a:off x="652" y="1955"/>
              <a:ext cx="29" cy="134"/>
            </a:xfrm>
            <a:prstGeom prst="line">
              <a:avLst/>
            </a:prstGeom>
            <a:noFill/>
            <a:ln w="9525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6" name="Line 142"/>
            <p:cNvSpPr>
              <a:spLocks noChangeShapeType="1"/>
            </p:cNvSpPr>
            <p:nvPr/>
          </p:nvSpPr>
          <p:spPr bwMode="gray">
            <a:xfrm flipV="1">
              <a:off x="687" y="1804"/>
              <a:ext cx="87" cy="75"/>
            </a:xfrm>
            <a:prstGeom prst="line">
              <a:avLst/>
            </a:prstGeom>
            <a:noFill/>
            <a:ln w="9525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7" name="Oval 143"/>
            <p:cNvSpPr>
              <a:spLocks noChangeArrowheads="1"/>
            </p:cNvSpPr>
            <p:nvPr/>
          </p:nvSpPr>
          <p:spPr bwMode="gray">
            <a:xfrm>
              <a:off x="173" y="1839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" name="Line 144"/>
            <p:cNvSpPr>
              <a:spLocks noChangeShapeType="1"/>
            </p:cNvSpPr>
            <p:nvPr/>
          </p:nvSpPr>
          <p:spPr bwMode="gray">
            <a:xfrm>
              <a:off x="221" y="1908"/>
              <a:ext cx="70" cy="70"/>
            </a:xfrm>
            <a:prstGeom prst="line">
              <a:avLst/>
            </a:prstGeom>
            <a:noFill/>
            <a:ln w="9525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9" name="Line 145"/>
            <p:cNvSpPr>
              <a:spLocks noChangeShapeType="1"/>
            </p:cNvSpPr>
            <p:nvPr/>
          </p:nvSpPr>
          <p:spPr bwMode="gray">
            <a:xfrm flipH="1">
              <a:off x="550" y="2132"/>
              <a:ext cx="127" cy="36"/>
            </a:xfrm>
            <a:prstGeom prst="line">
              <a:avLst/>
            </a:prstGeom>
            <a:noFill/>
            <a:ln w="9525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0" name="Oval 146"/>
            <p:cNvSpPr>
              <a:spLocks noChangeArrowheads="1"/>
            </p:cNvSpPr>
            <p:nvPr/>
          </p:nvSpPr>
          <p:spPr bwMode="gray">
            <a:xfrm>
              <a:off x="493" y="2135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1" name="Line 147"/>
            <p:cNvSpPr>
              <a:spLocks noChangeShapeType="1"/>
            </p:cNvSpPr>
            <p:nvPr/>
          </p:nvSpPr>
          <p:spPr bwMode="gray">
            <a:xfrm>
              <a:off x="727" y="2147"/>
              <a:ext cx="29" cy="35"/>
            </a:xfrm>
            <a:prstGeom prst="line">
              <a:avLst/>
            </a:prstGeom>
            <a:noFill/>
            <a:ln w="9525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2" name="Oval 148"/>
            <p:cNvSpPr>
              <a:spLocks noChangeArrowheads="1"/>
            </p:cNvSpPr>
            <p:nvPr/>
          </p:nvSpPr>
          <p:spPr bwMode="gray">
            <a:xfrm>
              <a:off x="740" y="2190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73" name="Group 149"/>
          <p:cNvGrpSpPr>
            <a:grpSpLocks/>
          </p:cNvGrpSpPr>
          <p:nvPr/>
        </p:nvGrpSpPr>
        <p:grpSpPr bwMode="auto">
          <a:xfrm rot="6957218">
            <a:off x="8343106" y="4495007"/>
            <a:ext cx="379413" cy="381000"/>
            <a:chOff x="3312" y="1584"/>
            <a:chExt cx="677" cy="678"/>
          </a:xfrm>
        </p:grpSpPr>
        <p:sp>
          <p:nvSpPr>
            <p:cNvPr id="1174" name="Freeform 150"/>
            <p:cNvSpPr>
              <a:spLocks noEditPoints="1"/>
            </p:cNvSpPr>
            <p:nvPr userDrawn="1"/>
          </p:nvSpPr>
          <p:spPr bwMode="gray">
            <a:xfrm>
              <a:off x="3312" y="1584"/>
              <a:ext cx="677" cy="678"/>
            </a:xfrm>
            <a:custGeom>
              <a:avLst/>
              <a:gdLst/>
              <a:ahLst/>
              <a:cxnLst>
                <a:cxn ang="0">
                  <a:pos x="982" y="24"/>
                </a:cxn>
                <a:cxn ang="0">
                  <a:pos x="644" y="146"/>
                </a:cxn>
                <a:cxn ang="0">
                  <a:pos x="358" y="357"/>
                </a:cxn>
                <a:cxn ang="0">
                  <a:pos x="147" y="643"/>
                </a:cxn>
                <a:cxn ang="0">
                  <a:pos x="24" y="982"/>
                </a:cxn>
                <a:cxn ang="0">
                  <a:pos x="7" y="1352"/>
                </a:cxn>
                <a:cxn ang="0">
                  <a:pos x="95" y="1706"/>
                </a:cxn>
                <a:cxn ang="0">
                  <a:pos x="279" y="2008"/>
                </a:cxn>
                <a:cxn ang="0">
                  <a:pos x="541" y="2248"/>
                </a:cxn>
                <a:cxn ang="0">
                  <a:pos x="862" y="2402"/>
                </a:cxn>
                <a:cxn ang="0">
                  <a:pos x="1229" y="2458"/>
                </a:cxn>
                <a:cxn ang="0">
                  <a:pos x="1594" y="2402"/>
                </a:cxn>
                <a:cxn ang="0">
                  <a:pos x="1913" y="2248"/>
                </a:cxn>
                <a:cxn ang="0">
                  <a:pos x="2175" y="2008"/>
                </a:cxn>
                <a:cxn ang="0">
                  <a:pos x="2358" y="1706"/>
                </a:cxn>
                <a:cxn ang="0">
                  <a:pos x="2445" y="1352"/>
                </a:cxn>
                <a:cxn ang="0">
                  <a:pos x="2430" y="982"/>
                </a:cxn>
                <a:cxn ang="0">
                  <a:pos x="2306" y="643"/>
                </a:cxn>
                <a:cxn ang="0">
                  <a:pos x="2096" y="357"/>
                </a:cxn>
                <a:cxn ang="0">
                  <a:pos x="1814" y="146"/>
                </a:cxn>
                <a:cxn ang="0">
                  <a:pos x="1476" y="24"/>
                </a:cxn>
                <a:cxn ang="0">
                  <a:pos x="1324" y="2263"/>
                </a:cxn>
                <a:cxn ang="0">
                  <a:pos x="1010" y="2215"/>
                </a:cxn>
                <a:cxn ang="0">
                  <a:pos x="736" y="2084"/>
                </a:cxn>
                <a:cxn ang="0">
                  <a:pos x="512" y="1881"/>
                </a:cxn>
                <a:cxn ang="0">
                  <a:pos x="358" y="1626"/>
                </a:cxn>
                <a:cxn ang="0">
                  <a:pos x="279" y="1328"/>
                </a:cxn>
                <a:cxn ang="0">
                  <a:pos x="295" y="1009"/>
                </a:cxn>
                <a:cxn ang="0">
                  <a:pos x="402" y="723"/>
                </a:cxn>
                <a:cxn ang="0">
                  <a:pos x="580" y="481"/>
                </a:cxn>
                <a:cxn ang="0">
                  <a:pos x="823" y="302"/>
                </a:cxn>
                <a:cxn ang="0">
                  <a:pos x="1113" y="195"/>
                </a:cxn>
                <a:cxn ang="0">
                  <a:pos x="1427" y="178"/>
                </a:cxn>
                <a:cxn ang="0">
                  <a:pos x="1726" y="258"/>
                </a:cxn>
                <a:cxn ang="0">
                  <a:pos x="1985" y="413"/>
                </a:cxn>
                <a:cxn ang="0">
                  <a:pos x="2183" y="635"/>
                </a:cxn>
                <a:cxn ang="0">
                  <a:pos x="2313" y="910"/>
                </a:cxn>
                <a:cxn ang="0">
                  <a:pos x="2362" y="1221"/>
                </a:cxn>
                <a:cxn ang="0">
                  <a:pos x="2313" y="1531"/>
                </a:cxn>
                <a:cxn ang="0">
                  <a:pos x="2183" y="1802"/>
                </a:cxn>
                <a:cxn ang="0">
                  <a:pos x="1985" y="2024"/>
                </a:cxn>
                <a:cxn ang="0">
                  <a:pos x="1726" y="2180"/>
                </a:cxn>
                <a:cxn ang="0">
                  <a:pos x="1427" y="2259"/>
                </a:cxn>
              </a:cxnLst>
              <a:rect l="0" t="0" r="r" b="b"/>
              <a:pathLst>
                <a:path w="2453" h="2458">
                  <a:moveTo>
                    <a:pt x="1229" y="0"/>
                  </a:moveTo>
                  <a:lnTo>
                    <a:pt x="1101" y="8"/>
                  </a:lnTo>
                  <a:lnTo>
                    <a:pt x="982" y="24"/>
                  </a:lnTo>
                  <a:lnTo>
                    <a:pt x="862" y="55"/>
                  </a:lnTo>
                  <a:lnTo>
                    <a:pt x="751" y="95"/>
                  </a:lnTo>
                  <a:lnTo>
                    <a:pt x="644" y="146"/>
                  </a:lnTo>
                  <a:lnTo>
                    <a:pt x="541" y="210"/>
                  </a:lnTo>
                  <a:lnTo>
                    <a:pt x="446" y="278"/>
                  </a:lnTo>
                  <a:lnTo>
                    <a:pt x="358" y="357"/>
                  </a:lnTo>
                  <a:lnTo>
                    <a:pt x="279" y="445"/>
                  </a:lnTo>
                  <a:lnTo>
                    <a:pt x="211" y="540"/>
                  </a:lnTo>
                  <a:lnTo>
                    <a:pt x="147" y="643"/>
                  </a:lnTo>
                  <a:lnTo>
                    <a:pt x="95" y="752"/>
                  </a:lnTo>
                  <a:lnTo>
                    <a:pt x="56" y="863"/>
                  </a:lnTo>
                  <a:lnTo>
                    <a:pt x="24" y="982"/>
                  </a:lnTo>
                  <a:lnTo>
                    <a:pt x="7" y="1101"/>
                  </a:lnTo>
                  <a:lnTo>
                    <a:pt x="0" y="1229"/>
                  </a:lnTo>
                  <a:lnTo>
                    <a:pt x="7" y="1352"/>
                  </a:lnTo>
                  <a:lnTo>
                    <a:pt x="24" y="1475"/>
                  </a:lnTo>
                  <a:lnTo>
                    <a:pt x="56" y="1595"/>
                  </a:lnTo>
                  <a:lnTo>
                    <a:pt x="95" y="1706"/>
                  </a:lnTo>
                  <a:lnTo>
                    <a:pt x="147" y="1813"/>
                  </a:lnTo>
                  <a:lnTo>
                    <a:pt x="211" y="1913"/>
                  </a:lnTo>
                  <a:lnTo>
                    <a:pt x="279" y="2008"/>
                  </a:lnTo>
                  <a:lnTo>
                    <a:pt x="358" y="2096"/>
                  </a:lnTo>
                  <a:lnTo>
                    <a:pt x="446" y="2176"/>
                  </a:lnTo>
                  <a:lnTo>
                    <a:pt x="541" y="2248"/>
                  </a:lnTo>
                  <a:lnTo>
                    <a:pt x="644" y="2310"/>
                  </a:lnTo>
                  <a:lnTo>
                    <a:pt x="751" y="2363"/>
                  </a:lnTo>
                  <a:lnTo>
                    <a:pt x="862" y="2402"/>
                  </a:lnTo>
                  <a:lnTo>
                    <a:pt x="982" y="2434"/>
                  </a:lnTo>
                  <a:lnTo>
                    <a:pt x="1101" y="2450"/>
                  </a:lnTo>
                  <a:lnTo>
                    <a:pt x="1229" y="2458"/>
                  </a:lnTo>
                  <a:lnTo>
                    <a:pt x="1352" y="2450"/>
                  </a:lnTo>
                  <a:lnTo>
                    <a:pt x="1476" y="2434"/>
                  </a:lnTo>
                  <a:lnTo>
                    <a:pt x="1594" y="2402"/>
                  </a:lnTo>
                  <a:lnTo>
                    <a:pt x="1705" y="2363"/>
                  </a:lnTo>
                  <a:lnTo>
                    <a:pt x="1814" y="2310"/>
                  </a:lnTo>
                  <a:lnTo>
                    <a:pt x="1913" y="2248"/>
                  </a:lnTo>
                  <a:lnTo>
                    <a:pt x="2008" y="2176"/>
                  </a:lnTo>
                  <a:lnTo>
                    <a:pt x="2096" y="2096"/>
                  </a:lnTo>
                  <a:lnTo>
                    <a:pt x="2175" y="2008"/>
                  </a:lnTo>
                  <a:lnTo>
                    <a:pt x="2243" y="1913"/>
                  </a:lnTo>
                  <a:lnTo>
                    <a:pt x="2306" y="1813"/>
                  </a:lnTo>
                  <a:lnTo>
                    <a:pt x="2358" y="1706"/>
                  </a:lnTo>
                  <a:lnTo>
                    <a:pt x="2397" y="1595"/>
                  </a:lnTo>
                  <a:lnTo>
                    <a:pt x="2430" y="1475"/>
                  </a:lnTo>
                  <a:lnTo>
                    <a:pt x="2445" y="1352"/>
                  </a:lnTo>
                  <a:lnTo>
                    <a:pt x="2453" y="1229"/>
                  </a:lnTo>
                  <a:lnTo>
                    <a:pt x="2445" y="1101"/>
                  </a:lnTo>
                  <a:lnTo>
                    <a:pt x="2430" y="982"/>
                  </a:lnTo>
                  <a:lnTo>
                    <a:pt x="2397" y="863"/>
                  </a:lnTo>
                  <a:lnTo>
                    <a:pt x="2358" y="752"/>
                  </a:lnTo>
                  <a:lnTo>
                    <a:pt x="2306" y="643"/>
                  </a:lnTo>
                  <a:lnTo>
                    <a:pt x="2243" y="540"/>
                  </a:lnTo>
                  <a:lnTo>
                    <a:pt x="2175" y="445"/>
                  </a:lnTo>
                  <a:lnTo>
                    <a:pt x="2096" y="357"/>
                  </a:lnTo>
                  <a:lnTo>
                    <a:pt x="2008" y="278"/>
                  </a:lnTo>
                  <a:lnTo>
                    <a:pt x="1913" y="210"/>
                  </a:lnTo>
                  <a:lnTo>
                    <a:pt x="1814" y="146"/>
                  </a:lnTo>
                  <a:lnTo>
                    <a:pt x="1705" y="95"/>
                  </a:lnTo>
                  <a:lnTo>
                    <a:pt x="1594" y="55"/>
                  </a:lnTo>
                  <a:lnTo>
                    <a:pt x="1476" y="24"/>
                  </a:lnTo>
                  <a:lnTo>
                    <a:pt x="1352" y="8"/>
                  </a:lnTo>
                  <a:lnTo>
                    <a:pt x="1229" y="0"/>
                  </a:lnTo>
                  <a:close/>
                  <a:moveTo>
                    <a:pt x="1324" y="2263"/>
                  </a:moveTo>
                  <a:lnTo>
                    <a:pt x="1217" y="2259"/>
                  </a:lnTo>
                  <a:lnTo>
                    <a:pt x="1113" y="2244"/>
                  </a:lnTo>
                  <a:lnTo>
                    <a:pt x="1010" y="2215"/>
                  </a:lnTo>
                  <a:lnTo>
                    <a:pt x="914" y="2180"/>
                  </a:lnTo>
                  <a:lnTo>
                    <a:pt x="823" y="2136"/>
                  </a:lnTo>
                  <a:lnTo>
                    <a:pt x="736" y="2084"/>
                  </a:lnTo>
                  <a:lnTo>
                    <a:pt x="656" y="2024"/>
                  </a:lnTo>
                  <a:lnTo>
                    <a:pt x="580" y="1957"/>
                  </a:lnTo>
                  <a:lnTo>
                    <a:pt x="512" y="1881"/>
                  </a:lnTo>
                  <a:lnTo>
                    <a:pt x="454" y="1802"/>
                  </a:lnTo>
                  <a:lnTo>
                    <a:pt x="402" y="1718"/>
                  </a:lnTo>
                  <a:lnTo>
                    <a:pt x="358" y="1626"/>
                  </a:lnTo>
                  <a:lnTo>
                    <a:pt x="322" y="1531"/>
                  </a:lnTo>
                  <a:lnTo>
                    <a:pt x="295" y="1432"/>
                  </a:lnTo>
                  <a:lnTo>
                    <a:pt x="279" y="1328"/>
                  </a:lnTo>
                  <a:lnTo>
                    <a:pt x="275" y="1221"/>
                  </a:lnTo>
                  <a:lnTo>
                    <a:pt x="279" y="1114"/>
                  </a:lnTo>
                  <a:lnTo>
                    <a:pt x="295" y="1009"/>
                  </a:lnTo>
                  <a:lnTo>
                    <a:pt x="322" y="910"/>
                  </a:lnTo>
                  <a:lnTo>
                    <a:pt x="358" y="815"/>
                  </a:lnTo>
                  <a:lnTo>
                    <a:pt x="402" y="723"/>
                  </a:lnTo>
                  <a:lnTo>
                    <a:pt x="454" y="635"/>
                  </a:lnTo>
                  <a:lnTo>
                    <a:pt x="512" y="557"/>
                  </a:lnTo>
                  <a:lnTo>
                    <a:pt x="580" y="481"/>
                  </a:lnTo>
                  <a:lnTo>
                    <a:pt x="656" y="413"/>
                  </a:lnTo>
                  <a:lnTo>
                    <a:pt x="736" y="353"/>
                  </a:lnTo>
                  <a:lnTo>
                    <a:pt x="823" y="302"/>
                  </a:lnTo>
                  <a:lnTo>
                    <a:pt x="914" y="258"/>
                  </a:lnTo>
                  <a:lnTo>
                    <a:pt x="1010" y="222"/>
                  </a:lnTo>
                  <a:lnTo>
                    <a:pt x="1113" y="195"/>
                  </a:lnTo>
                  <a:lnTo>
                    <a:pt x="1217" y="178"/>
                  </a:lnTo>
                  <a:lnTo>
                    <a:pt x="1324" y="174"/>
                  </a:lnTo>
                  <a:lnTo>
                    <a:pt x="1427" y="178"/>
                  </a:lnTo>
                  <a:lnTo>
                    <a:pt x="1530" y="195"/>
                  </a:lnTo>
                  <a:lnTo>
                    <a:pt x="1630" y="222"/>
                  </a:lnTo>
                  <a:lnTo>
                    <a:pt x="1726" y="258"/>
                  </a:lnTo>
                  <a:lnTo>
                    <a:pt x="1818" y="302"/>
                  </a:lnTo>
                  <a:lnTo>
                    <a:pt x="1901" y="353"/>
                  </a:lnTo>
                  <a:lnTo>
                    <a:pt x="1985" y="413"/>
                  </a:lnTo>
                  <a:lnTo>
                    <a:pt x="2055" y="481"/>
                  </a:lnTo>
                  <a:lnTo>
                    <a:pt x="2123" y="557"/>
                  </a:lnTo>
                  <a:lnTo>
                    <a:pt x="2183" y="635"/>
                  </a:lnTo>
                  <a:lnTo>
                    <a:pt x="2235" y="723"/>
                  </a:lnTo>
                  <a:lnTo>
                    <a:pt x="2278" y="815"/>
                  </a:lnTo>
                  <a:lnTo>
                    <a:pt x="2313" y="910"/>
                  </a:lnTo>
                  <a:lnTo>
                    <a:pt x="2342" y="1009"/>
                  </a:lnTo>
                  <a:lnTo>
                    <a:pt x="2358" y="1114"/>
                  </a:lnTo>
                  <a:lnTo>
                    <a:pt x="2362" y="1221"/>
                  </a:lnTo>
                  <a:lnTo>
                    <a:pt x="2358" y="1328"/>
                  </a:lnTo>
                  <a:lnTo>
                    <a:pt x="2342" y="1432"/>
                  </a:lnTo>
                  <a:lnTo>
                    <a:pt x="2313" y="1531"/>
                  </a:lnTo>
                  <a:lnTo>
                    <a:pt x="2278" y="1626"/>
                  </a:lnTo>
                  <a:lnTo>
                    <a:pt x="2235" y="1718"/>
                  </a:lnTo>
                  <a:lnTo>
                    <a:pt x="2183" y="1802"/>
                  </a:lnTo>
                  <a:lnTo>
                    <a:pt x="2123" y="1881"/>
                  </a:lnTo>
                  <a:lnTo>
                    <a:pt x="2055" y="1957"/>
                  </a:lnTo>
                  <a:lnTo>
                    <a:pt x="1985" y="2024"/>
                  </a:lnTo>
                  <a:lnTo>
                    <a:pt x="1901" y="2084"/>
                  </a:lnTo>
                  <a:lnTo>
                    <a:pt x="1818" y="2136"/>
                  </a:lnTo>
                  <a:lnTo>
                    <a:pt x="1726" y="2180"/>
                  </a:lnTo>
                  <a:lnTo>
                    <a:pt x="1630" y="2215"/>
                  </a:lnTo>
                  <a:lnTo>
                    <a:pt x="1530" y="2244"/>
                  </a:lnTo>
                  <a:lnTo>
                    <a:pt x="1427" y="2259"/>
                  </a:lnTo>
                  <a:lnTo>
                    <a:pt x="1324" y="226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5" name="Freeform 151"/>
            <p:cNvSpPr>
              <a:spLocks/>
            </p:cNvSpPr>
            <p:nvPr userDrawn="1"/>
          </p:nvSpPr>
          <p:spPr bwMode="gray">
            <a:xfrm rot="4749582">
              <a:off x="3268" y="1799"/>
              <a:ext cx="547" cy="21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604" y="344"/>
                </a:cxn>
                <a:cxn ang="0">
                  <a:pos x="760" y="72"/>
                </a:cxn>
                <a:cxn ang="0">
                  <a:pos x="0" y="176"/>
                </a:cxn>
              </a:cxnLst>
              <a:rect l="0" t="0" r="r" b="b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6" name="Freeform 152"/>
            <p:cNvSpPr>
              <a:spLocks/>
            </p:cNvSpPr>
            <p:nvPr userDrawn="1"/>
          </p:nvSpPr>
          <p:spPr bwMode="gray">
            <a:xfrm rot="16850418" flipH="1">
              <a:off x="3522" y="1837"/>
              <a:ext cx="547" cy="210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604" y="344"/>
                </a:cxn>
                <a:cxn ang="0">
                  <a:pos x="760" y="72"/>
                </a:cxn>
                <a:cxn ang="0">
                  <a:pos x="0" y="176"/>
                </a:cxn>
              </a:cxnLst>
              <a:rect l="0" t="0" r="r" b="b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7" name="Freeform 153"/>
            <p:cNvSpPr>
              <a:spLocks/>
            </p:cNvSpPr>
            <p:nvPr userDrawn="1"/>
          </p:nvSpPr>
          <p:spPr bwMode="gray">
            <a:xfrm>
              <a:off x="3705" y="1791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8" name="Freeform 154"/>
            <p:cNvSpPr>
              <a:spLocks/>
            </p:cNvSpPr>
            <p:nvPr userDrawn="1"/>
          </p:nvSpPr>
          <p:spPr bwMode="gray">
            <a:xfrm>
              <a:off x="3726" y="1738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9" name="Freeform 155"/>
            <p:cNvSpPr>
              <a:spLocks/>
            </p:cNvSpPr>
            <p:nvPr userDrawn="1"/>
          </p:nvSpPr>
          <p:spPr bwMode="gray">
            <a:xfrm>
              <a:off x="3703" y="1849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0" name="Freeform 156"/>
            <p:cNvSpPr>
              <a:spLocks/>
            </p:cNvSpPr>
            <p:nvPr userDrawn="1"/>
          </p:nvSpPr>
          <p:spPr bwMode="gray">
            <a:xfrm>
              <a:off x="3703" y="1894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1" name="Freeform 157"/>
            <p:cNvSpPr>
              <a:spLocks/>
            </p:cNvSpPr>
            <p:nvPr userDrawn="1"/>
          </p:nvSpPr>
          <p:spPr bwMode="gray">
            <a:xfrm>
              <a:off x="3703" y="1941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2" name="Freeform 158"/>
            <p:cNvSpPr>
              <a:spLocks/>
            </p:cNvSpPr>
            <p:nvPr userDrawn="1"/>
          </p:nvSpPr>
          <p:spPr bwMode="gray">
            <a:xfrm>
              <a:off x="3710" y="1987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3" name="Freeform 159"/>
            <p:cNvSpPr>
              <a:spLocks/>
            </p:cNvSpPr>
            <p:nvPr userDrawn="1"/>
          </p:nvSpPr>
          <p:spPr bwMode="gray">
            <a:xfrm>
              <a:off x="3506" y="1834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4" name="Freeform 160"/>
            <p:cNvSpPr>
              <a:spLocks/>
            </p:cNvSpPr>
            <p:nvPr userDrawn="1"/>
          </p:nvSpPr>
          <p:spPr bwMode="gray">
            <a:xfrm>
              <a:off x="3504" y="1776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5" name="Freeform 161"/>
            <p:cNvSpPr>
              <a:spLocks/>
            </p:cNvSpPr>
            <p:nvPr userDrawn="1"/>
          </p:nvSpPr>
          <p:spPr bwMode="gray">
            <a:xfrm>
              <a:off x="3504" y="1892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6" name="Freeform 162"/>
            <p:cNvSpPr>
              <a:spLocks/>
            </p:cNvSpPr>
            <p:nvPr userDrawn="1"/>
          </p:nvSpPr>
          <p:spPr bwMode="gray">
            <a:xfrm>
              <a:off x="3504" y="1937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7" name="Freeform 163"/>
            <p:cNvSpPr>
              <a:spLocks/>
            </p:cNvSpPr>
            <p:nvPr userDrawn="1"/>
          </p:nvSpPr>
          <p:spPr bwMode="gray">
            <a:xfrm>
              <a:off x="3490" y="1998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8" name="Freeform 164"/>
            <p:cNvSpPr>
              <a:spLocks/>
            </p:cNvSpPr>
            <p:nvPr userDrawn="1"/>
          </p:nvSpPr>
          <p:spPr bwMode="gray">
            <a:xfrm>
              <a:off x="3478" y="2043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sh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coding8.com/" TargetMode="External"/><Relationship Id="rId2" Type="http://schemas.openxmlformats.org/officeDocument/2006/relationships/hyperlink" Target="http://www.csdn.net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 bwMode="auto">
          <a:xfrm>
            <a:off x="827584" y="188640"/>
            <a:ext cx="77724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Python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编程进阶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pic>
        <p:nvPicPr>
          <p:cNvPr id="5" name="图片 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534150" cy="3495675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for</a:t>
            </a:r>
            <a:r>
              <a:rPr lang="zh-CN" altLang="en-US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循环的秘密武器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857224" y="2333709"/>
            <a:ext cx="750099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for a in range(1,10):    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#range()</a:t>
            </a:r>
            <a:r>
              <a:rPr lang="zh-CN" altLang="en-US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函数会产生一组数字</a:t>
            </a:r>
            <a:endParaRPr lang="en-US" altLang="zh-CN" sz="2000" b="0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	print (a)</a:t>
            </a: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458" name="AutoShape 2" descr="https://timgsa.baidu.com/timg?image&amp;quality=80&amp;size=b9999_10000&amp;sec=1510196941299&amp;di=d0bb586306bb34da1f9c7e03caf530f4&amp;imgtype=0&amp;src=http%3A%2F%2Fg.hiphotos.baidu.com%2Fexp%2Fw%3D500%2Fsign%3D9a939277feedab6474724dc0c737af81%2F29381f30e924b899979d95846b061d950b7bf6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" name="图片 25" descr="11.jpg"/>
          <p:cNvPicPr>
            <a:picLocks noChangeAspect="1"/>
          </p:cNvPicPr>
          <p:nvPr/>
        </p:nvPicPr>
        <p:blipFill>
          <a:blip r:embed="rId2" cstate="print"/>
          <a:srcRect r="-458" b="59646"/>
          <a:stretch>
            <a:fillRect/>
          </a:stretch>
        </p:blipFill>
        <p:spPr>
          <a:xfrm>
            <a:off x="3491880" y="3861048"/>
            <a:ext cx="4608512" cy="1827449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for</a:t>
            </a:r>
            <a:r>
              <a:rPr lang="zh-CN" altLang="en-US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循环语句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857224" y="2333709"/>
            <a:ext cx="7500990" cy="29731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0" dirty="0" smtClean="0">
                <a:latin typeface="黑体" pitchFamily="2" charset="-122"/>
                <a:ea typeface="黑体" pitchFamily="2" charset="-122"/>
                <a:cs typeface="Arial" charset="0"/>
              </a:rPr>
              <a:t>练一练：</a:t>
            </a:r>
            <a:endParaRPr lang="en-US" altLang="zh-CN" sz="32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200" b="0" dirty="0" smtClean="0">
                <a:latin typeface="黑体" pitchFamily="2" charset="-122"/>
                <a:ea typeface="黑体" pitchFamily="2" charset="-122"/>
                <a:cs typeface="Arial" charset="0"/>
              </a:rPr>
              <a:t>累加法计算</a:t>
            </a:r>
            <a:r>
              <a:rPr lang="en-US" altLang="zh-CN" sz="3200" b="0" dirty="0" smtClean="0">
                <a:latin typeface="黑体" pitchFamily="2" charset="-122"/>
                <a:ea typeface="黑体" pitchFamily="2" charset="-122"/>
                <a:cs typeface="Arial" charset="0"/>
              </a:rPr>
              <a:t>1</a:t>
            </a:r>
            <a:r>
              <a:rPr lang="zh-CN" altLang="en-US" sz="3200" b="0" dirty="0" smtClean="0">
                <a:latin typeface="黑体" pitchFamily="2" charset="-122"/>
                <a:ea typeface="黑体" pitchFamily="2" charset="-122"/>
                <a:cs typeface="Arial" charset="0"/>
              </a:rPr>
              <a:t>到</a:t>
            </a:r>
            <a:r>
              <a:rPr lang="en-US" altLang="zh-CN" sz="3200" b="0" dirty="0" smtClean="0">
                <a:latin typeface="黑体" pitchFamily="2" charset="-122"/>
                <a:ea typeface="黑体" pitchFamily="2" charset="-122"/>
                <a:cs typeface="Arial" charset="0"/>
              </a:rPr>
              <a:t>100</a:t>
            </a:r>
            <a:r>
              <a:rPr lang="zh-CN" altLang="en-US" sz="3200" b="0" dirty="0" smtClean="0">
                <a:latin typeface="黑体" pitchFamily="2" charset="-122"/>
                <a:ea typeface="黑体" pitchFamily="2" charset="-122"/>
                <a:cs typeface="Arial" charset="0"/>
              </a:rPr>
              <a:t>所有数的和</a:t>
            </a:r>
            <a:endParaRPr lang="en-US" altLang="zh-CN" sz="32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altLang="zh-CN" sz="32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#</a:t>
            </a: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拓展练习：打印九九乘法表</a:t>
            </a: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for</a:t>
            </a:r>
            <a:r>
              <a:rPr lang="zh-CN" altLang="en-US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循环语句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857224" y="2333709"/>
            <a:ext cx="7500990" cy="252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0" dirty="0" smtClean="0">
                <a:latin typeface="黑体" pitchFamily="2" charset="-122"/>
                <a:ea typeface="黑体" pitchFamily="2" charset="-122"/>
                <a:cs typeface="Arial" charset="0"/>
              </a:rPr>
              <a:t>程序：</a:t>
            </a:r>
            <a:endParaRPr lang="en-US" altLang="zh-CN" sz="32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s = 0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for a in range(1,101):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	s = </a:t>
            </a:r>
            <a:r>
              <a:rPr lang="en-US" altLang="zh-CN" sz="2000" b="0" dirty="0" err="1" smtClean="0">
                <a:latin typeface="黑体" pitchFamily="2" charset="-122"/>
                <a:ea typeface="黑体" pitchFamily="2" charset="-122"/>
                <a:cs typeface="Arial" charset="0"/>
              </a:rPr>
              <a:t>s</a:t>
            </a: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 + a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print(s)</a:t>
            </a:r>
          </a:p>
          <a:p>
            <a:pPr>
              <a:lnSpc>
                <a:spcPct val="120000"/>
              </a:lnSpc>
            </a:pP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4644008" y="2708920"/>
          <a:ext cx="3199904" cy="3209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952"/>
                <a:gridCol w="1599952"/>
              </a:tblGrid>
              <a:tr h="4011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 = </a:t>
                      </a:r>
                      <a:r>
                        <a:rPr lang="en-US" altLang="zh-CN" dirty="0" err="1" smtClean="0"/>
                        <a:t>s</a:t>
                      </a:r>
                      <a:r>
                        <a:rPr lang="en-US" altLang="zh-CN" dirty="0" smtClean="0"/>
                        <a:t> + a</a:t>
                      </a:r>
                      <a:endParaRPr lang="zh-CN" altLang="en-US" dirty="0"/>
                    </a:p>
                  </a:txBody>
                  <a:tcPr>
                    <a:solidFill>
                      <a:srgbClr val="F3F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solidFill>
                      <a:srgbClr val="F3FBFF"/>
                    </a:solidFill>
                  </a:tcPr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3F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3FBFF"/>
                    </a:solidFill>
                  </a:tcPr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3F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3FBFF"/>
                    </a:solidFill>
                  </a:tcPr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rgbClr val="F3F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rgbClr val="F3FBFF"/>
                    </a:solidFill>
                  </a:tcPr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>
                    <a:solidFill>
                      <a:srgbClr val="F3F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rgbClr val="F3FBFF"/>
                    </a:solidFill>
                  </a:tcPr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>
                    <a:solidFill>
                      <a:srgbClr val="F3F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rgbClr val="F3FBFF"/>
                    </a:solidFill>
                  </a:tcPr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>
                    <a:solidFill>
                      <a:srgbClr val="F3F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rgbClr val="F3FBFF"/>
                    </a:solidFill>
                  </a:tcPr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>
                    <a:solidFill>
                      <a:srgbClr val="F3F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>
                    <a:solidFill>
                      <a:srgbClr val="F3F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改进猜数字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857224" y="2333709"/>
            <a:ext cx="7500990" cy="456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import random                  </a:t>
            </a:r>
            <a:r>
              <a:rPr lang="en-US" altLang="zh-CN" sz="14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#</a:t>
            </a:r>
            <a:r>
              <a:rPr lang="zh-CN" altLang="en-US" sz="14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导入</a:t>
            </a:r>
            <a:r>
              <a:rPr lang="en-US" altLang="zh-CN" sz="14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random</a:t>
            </a:r>
            <a:r>
              <a:rPr lang="zh-CN" altLang="en-US" sz="14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模块</a:t>
            </a:r>
            <a:endParaRPr lang="en-US" altLang="zh-CN" sz="1400" b="0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x = </a:t>
            </a:r>
            <a:r>
              <a:rPr lang="en-US" altLang="zh-CN" sz="1400" b="0" dirty="0" err="1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random.randint</a:t>
            </a: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(1</a:t>
            </a:r>
            <a:r>
              <a:rPr lang="zh-CN" altLang="en-US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，</a:t>
            </a: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10)	</a:t>
            </a:r>
            <a:r>
              <a:rPr lang="en-US" altLang="zh-CN" sz="14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#</a:t>
            </a:r>
            <a:r>
              <a:rPr lang="zh-CN" altLang="en-US" sz="14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在</a:t>
            </a:r>
            <a:r>
              <a:rPr lang="en-US" altLang="zh-CN" sz="14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1-10</a:t>
            </a:r>
            <a:r>
              <a:rPr lang="zh-CN" altLang="en-US" sz="14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之前产生一个随机数</a:t>
            </a:r>
            <a:endParaRPr lang="en-US" altLang="zh-CN" sz="1400" b="0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for </a:t>
            </a:r>
            <a:r>
              <a:rPr lang="en-US" altLang="zh-CN" sz="1400" b="0" dirty="0" err="1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i</a:t>
            </a: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 in [1,2,3,4,5]:</a:t>
            </a:r>
            <a:endParaRPr lang="en-US" altLang="zh-CN" sz="1400" b="0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a = </a:t>
            </a:r>
            <a:r>
              <a:rPr lang="en-US" altLang="zh-CN" sz="1400" b="0" dirty="0" err="1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int</a:t>
            </a: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(input(“</a:t>
            </a:r>
            <a:r>
              <a:rPr lang="zh-CN" altLang="en-US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请输入一个</a:t>
            </a: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1—10</a:t>
            </a:r>
            <a:r>
              <a:rPr lang="zh-CN" altLang="en-US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的数字</a:t>
            </a: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”))</a:t>
            </a:r>
          </a:p>
          <a:p>
            <a:pPr lvl="0">
              <a:lnSpc>
                <a:spcPct val="120000"/>
              </a:lnSpc>
            </a:pP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if a &gt; x:</a:t>
            </a:r>
          </a:p>
          <a:p>
            <a:pPr lvl="0">
              <a:lnSpc>
                <a:spcPct val="120000"/>
              </a:lnSpc>
            </a:pP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	print(“</a:t>
            </a:r>
            <a:r>
              <a:rPr lang="zh-CN" altLang="en-US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大了</a:t>
            </a: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”)</a:t>
            </a:r>
          </a:p>
          <a:p>
            <a:pPr lvl="0">
              <a:lnSpc>
                <a:spcPct val="120000"/>
              </a:lnSpc>
            </a:pP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</a:t>
            </a:r>
            <a:r>
              <a:rPr lang="en-US" altLang="zh-CN" sz="1400" b="0" dirty="0" err="1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elif</a:t>
            </a: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 a &lt; x :</a:t>
            </a:r>
          </a:p>
          <a:p>
            <a:pPr lvl="0">
              <a:lnSpc>
                <a:spcPct val="120000"/>
              </a:lnSpc>
            </a:pP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	print(“</a:t>
            </a:r>
            <a:r>
              <a:rPr lang="zh-CN" altLang="en-US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小了</a:t>
            </a: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”)</a:t>
            </a:r>
          </a:p>
          <a:p>
            <a:pPr lvl="0">
              <a:lnSpc>
                <a:spcPct val="120000"/>
              </a:lnSpc>
            </a:pP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</a:t>
            </a:r>
            <a:r>
              <a:rPr lang="en-US" altLang="zh-CN" sz="1400" b="0" dirty="0" err="1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elif</a:t>
            </a: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 a == x:</a:t>
            </a:r>
          </a:p>
          <a:p>
            <a:pPr lvl="0">
              <a:lnSpc>
                <a:spcPct val="120000"/>
              </a:lnSpc>
            </a:pP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	print(“</a:t>
            </a:r>
            <a:r>
              <a:rPr lang="zh-CN" altLang="en-US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猜对了</a:t>
            </a: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”)</a:t>
            </a:r>
          </a:p>
          <a:p>
            <a:pPr lvl="0">
              <a:lnSpc>
                <a:spcPct val="120000"/>
              </a:lnSpc>
            </a:pP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	break</a:t>
            </a:r>
          </a:p>
          <a:p>
            <a:pPr lvl="0">
              <a:lnSpc>
                <a:spcPct val="120000"/>
              </a:lnSpc>
            </a:pP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else:</a:t>
            </a:r>
          </a:p>
          <a:p>
            <a:pPr lvl="0">
              <a:lnSpc>
                <a:spcPct val="120000"/>
              </a:lnSpc>
            </a:pP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	print(“</a:t>
            </a:r>
            <a:r>
              <a:rPr lang="zh-CN" altLang="en-US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输入有误</a:t>
            </a: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”)</a:t>
            </a:r>
          </a:p>
          <a:p>
            <a:pPr lvl="0">
              <a:lnSpc>
                <a:spcPct val="120000"/>
              </a:lnSpc>
            </a:pP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print(“</a:t>
            </a:r>
            <a:r>
              <a:rPr lang="zh-CN" altLang="en-US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次数用完了</a:t>
            </a:r>
            <a:r>
              <a:rPr lang="en-US" altLang="zh-CN" sz="14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”)</a:t>
            </a:r>
          </a:p>
          <a:p>
            <a:pPr lvl="0">
              <a:lnSpc>
                <a:spcPct val="120000"/>
              </a:lnSpc>
            </a:pPr>
            <a:endParaRPr lang="en-US" altLang="zh-CN" sz="2000" b="0" dirty="0" smtClean="0">
              <a:solidFill>
                <a:srgbClr val="0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endParaRPr lang="en-US" altLang="zh-CN" sz="2000" b="0" dirty="0" smtClean="0">
              <a:solidFill>
                <a:srgbClr val="0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while</a:t>
            </a:r>
            <a:r>
              <a:rPr lang="zh-CN" altLang="en-US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循环语句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857224" y="2333709"/>
            <a:ext cx="7500990" cy="50229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0" dirty="0" smtClean="0">
                <a:latin typeface="黑体" pitchFamily="49" charset="-122"/>
                <a:ea typeface="黑体" pitchFamily="49" charset="-122"/>
                <a:cs typeface="Arial" charset="0"/>
              </a:rPr>
              <a:t>例：</a:t>
            </a:r>
            <a:endParaRPr lang="en-US" altLang="zh-CN" sz="2400" b="0" dirty="0" smtClean="0">
              <a:latin typeface="黑体" pitchFamily="49" charset="-122"/>
              <a:ea typeface="黑体" pitchFamily="49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0" dirty="0" err="1" smtClean="0">
                <a:latin typeface="黑体" pitchFamily="49" charset="-122"/>
                <a:ea typeface="黑体" pitchFamily="49" charset="-122"/>
                <a:cs typeface="Arial" charset="0"/>
              </a:rPr>
              <a:t>i</a:t>
            </a:r>
            <a:r>
              <a:rPr lang="en-US" altLang="zh-CN" sz="2400" b="0" dirty="0" smtClean="0">
                <a:latin typeface="黑体" pitchFamily="49" charset="-122"/>
                <a:ea typeface="黑体" pitchFamily="49" charset="-122"/>
                <a:cs typeface="Arial" charset="0"/>
              </a:rPr>
              <a:t> = 1</a:t>
            </a:r>
          </a:p>
          <a:p>
            <a:pPr>
              <a:lnSpc>
                <a:spcPct val="120000"/>
              </a:lnSpc>
            </a:pPr>
            <a:r>
              <a:rPr lang="en-US" altLang="zh-CN" sz="2400" b="0" dirty="0" smtClean="0">
                <a:latin typeface="黑体" pitchFamily="49" charset="-122"/>
                <a:ea typeface="黑体" pitchFamily="49" charset="-122"/>
                <a:cs typeface="Arial" charset="0"/>
              </a:rPr>
              <a:t>while </a:t>
            </a:r>
            <a:r>
              <a:rPr lang="en-US" altLang="zh-CN" sz="2400" b="0" dirty="0" err="1" smtClean="0">
                <a:latin typeface="黑体" pitchFamily="49" charset="-122"/>
                <a:ea typeface="黑体" pitchFamily="49" charset="-122"/>
                <a:cs typeface="Arial" charset="0"/>
              </a:rPr>
              <a:t>i</a:t>
            </a:r>
            <a:r>
              <a:rPr lang="en-US" altLang="zh-CN" sz="2400" b="0" dirty="0" smtClean="0">
                <a:latin typeface="黑体" pitchFamily="49" charset="-122"/>
                <a:ea typeface="黑体" pitchFamily="49" charset="-122"/>
                <a:cs typeface="Arial" charset="0"/>
              </a:rPr>
              <a:t>&lt;11:</a:t>
            </a:r>
          </a:p>
          <a:p>
            <a:pPr>
              <a:lnSpc>
                <a:spcPct val="120000"/>
              </a:lnSpc>
            </a:pPr>
            <a:r>
              <a:rPr lang="en-US" altLang="zh-CN" sz="2400" b="0" dirty="0" smtClean="0">
                <a:latin typeface="黑体" pitchFamily="49" charset="-122"/>
                <a:ea typeface="黑体" pitchFamily="49" charset="-122"/>
                <a:cs typeface="Arial" charset="0"/>
              </a:rPr>
              <a:t>	print(“</a:t>
            </a:r>
            <a:r>
              <a:rPr lang="zh-CN" altLang="en-US" sz="2400" b="0" dirty="0" smtClean="0">
                <a:latin typeface="黑体" pitchFamily="49" charset="-122"/>
                <a:ea typeface="黑体" pitchFamily="49" charset="-122"/>
                <a:cs typeface="Arial" charset="0"/>
              </a:rPr>
              <a:t>你好</a:t>
            </a:r>
            <a:r>
              <a:rPr lang="en-US" altLang="zh-CN" sz="2400" b="0" dirty="0" smtClean="0">
                <a:latin typeface="黑体" pitchFamily="49" charset="-122"/>
                <a:ea typeface="黑体" pitchFamily="49" charset="-122"/>
                <a:cs typeface="Arial" charset="0"/>
              </a:rPr>
              <a:t>”,</a:t>
            </a:r>
            <a:r>
              <a:rPr lang="en-US" altLang="zh-CN" sz="2400" b="0" dirty="0" err="1" smtClean="0">
                <a:latin typeface="黑体" pitchFamily="49" charset="-122"/>
                <a:ea typeface="黑体" pitchFamily="49" charset="-122"/>
                <a:cs typeface="Arial" charset="0"/>
              </a:rPr>
              <a:t>i</a:t>
            </a:r>
            <a:r>
              <a:rPr lang="en-US" altLang="zh-CN" sz="2400" b="0" dirty="0" smtClean="0">
                <a:latin typeface="黑体" pitchFamily="49" charset="-122"/>
                <a:ea typeface="黑体" pitchFamily="49" charset="-122"/>
                <a:cs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zh-CN" sz="2400" b="0" dirty="0" smtClean="0">
                <a:latin typeface="黑体" pitchFamily="49" charset="-122"/>
                <a:ea typeface="黑体" pitchFamily="49" charset="-122"/>
                <a:cs typeface="Arial" charset="0"/>
              </a:rPr>
              <a:t>	</a:t>
            </a:r>
            <a:r>
              <a:rPr lang="en-US" altLang="zh-CN" sz="2400" b="0" dirty="0" err="1" smtClean="0">
                <a:latin typeface="黑体" pitchFamily="49" charset="-122"/>
                <a:ea typeface="黑体" pitchFamily="49" charset="-122"/>
                <a:cs typeface="Arial" charset="0"/>
              </a:rPr>
              <a:t>i</a:t>
            </a:r>
            <a:r>
              <a:rPr lang="en-US" altLang="zh-CN" sz="2400" b="0" dirty="0" smtClean="0">
                <a:latin typeface="黑体" pitchFamily="49" charset="-122"/>
                <a:ea typeface="黑体" pitchFamily="49" charset="-122"/>
                <a:cs typeface="Arial" charset="0"/>
              </a:rPr>
              <a:t> +=1        </a:t>
            </a:r>
            <a:r>
              <a:rPr lang="en-US" altLang="zh-CN" sz="1600" b="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#</a:t>
            </a:r>
            <a:r>
              <a:rPr lang="zh-CN" altLang="en-US" sz="1600" b="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相当于</a:t>
            </a:r>
            <a:r>
              <a:rPr lang="en-US" altLang="zh-CN" sz="1600" b="0" dirty="0" err="1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i</a:t>
            </a:r>
            <a:r>
              <a:rPr lang="en-US" altLang="zh-CN" sz="1600" b="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=i+1</a:t>
            </a:r>
          </a:p>
          <a:p>
            <a:pPr>
              <a:lnSpc>
                <a:spcPct val="120000"/>
              </a:lnSpc>
            </a:pPr>
            <a:endParaRPr lang="en-US" altLang="zh-CN" sz="2400" b="0" dirty="0" smtClean="0">
              <a:latin typeface="黑体" pitchFamily="49" charset="-122"/>
              <a:ea typeface="黑体" pitchFamily="49" charset="-122"/>
              <a:cs typeface="Arial" charset="0"/>
            </a:endParaRPr>
          </a:p>
          <a:p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中断循环的方法</a:t>
            </a:r>
            <a:r>
              <a:rPr lang="en-US" altLang="zh-CN" b="0" dirty="0" smtClean="0">
                <a:latin typeface="宋体" pitchFamily="2" charset="-122"/>
                <a:ea typeface="宋体" pitchFamily="2" charset="-122"/>
              </a:rPr>
              <a:t>:</a:t>
            </a:r>
            <a:endParaRPr lang="zh-CN" altLang="en-US" b="0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b="0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、使用</a:t>
            </a:r>
            <a:r>
              <a:rPr lang="en-US" altLang="zh-CN" b="0" dirty="0" smtClean="0">
                <a:latin typeface="宋体" pitchFamily="2" charset="-122"/>
                <a:ea typeface="宋体" pitchFamily="2" charset="-122"/>
              </a:rPr>
              <a:t>break </a:t>
            </a: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b="0" dirty="0" smtClean="0">
                <a:latin typeface="宋体" pitchFamily="2" charset="-122"/>
                <a:ea typeface="宋体" pitchFamily="2" charset="-122"/>
              </a:rPr>
              <a:t>continue</a:t>
            </a: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命令 </a:t>
            </a:r>
          </a:p>
          <a:p>
            <a:pPr>
              <a:buFont typeface="Wingdings" pitchFamily="2" charset="2"/>
              <a:buNone/>
            </a:pP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b="0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、调试过程中，使用</a:t>
            </a:r>
            <a:r>
              <a:rPr lang="en-US" altLang="zh-CN" b="0" dirty="0" err="1" smtClean="0">
                <a:latin typeface="宋体" pitchFamily="2" charset="-122"/>
                <a:ea typeface="宋体" pitchFamily="2" charset="-122"/>
              </a:rPr>
              <a:t>ctrl+c</a:t>
            </a: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组合中止程序运行。</a:t>
            </a:r>
          </a:p>
          <a:p>
            <a:pPr>
              <a:lnSpc>
                <a:spcPct val="120000"/>
              </a:lnSpc>
            </a:pPr>
            <a:r>
              <a:rPr lang="zh-CN" altLang="en-US" b="0" dirty="0" smtClean="0">
                <a:latin typeface="黑体" pitchFamily="49" charset="-122"/>
                <a:ea typeface="黑体" pitchFamily="49" charset="-122"/>
                <a:cs typeface="Arial" charset="0"/>
              </a:rPr>
              <a:t>思考：如何使用</a:t>
            </a:r>
            <a:r>
              <a:rPr lang="en-US" altLang="zh-CN" b="0" dirty="0" smtClean="0">
                <a:latin typeface="黑体" pitchFamily="49" charset="-122"/>
                <a:ea typeface="黑体" pitchFamily="49" charset="-122"/>
                <a:cs typeface="Arial" charset="0"/>
              </a:rPr>
              <a:t>while</a:t>
            </a:r>
            <a:r>
              <a:rPr lang="zh-CN" altLang="en-US" b="0" dirty="0" smtClean="0">
                <a:latin typeface="黑体" pitchFamily="49" charset="-122"/>
                <a:ea typeface="黑体" pitchFamily="49" charset="-122"/>
                <a:cs typeface="Arial" charset="0"/>
              </a:rPr>
              <a:t>循环计算</a:t>
            </a:r>
            <a:r>
              <a:rPr lang="en-US" altLang="zh-CN" b="0" dirty="0" smtClean="0">
                <a:latin typeface="黑体" pitchFamily="49" charset="-122"/>
                <a:ea typeface="黑体" pitchFamily="49" charset="-122"/>
                <a:cs typeface="Arial" charset="0"/>
              </a:rPr>
              <a:t>1—100</a:t>
            </a:r>
            <a:r>
              <a:rPr lang="zh-CN" altLang="en-US" b="0" dirty="0" smtClean="0">
                <a:latin typeface="黑体" pitchFamily="49" charset="-122"/>
                <a:ea typeface="黑体" pitchFamily="49" charset="-122"/>
                <a:cs typeface="Arial" charset="0"/>
              </a:rPr>
              <a:t>的和</a:t>
            </a:r>
            <a:endParaRPr lang="en-US" altLang="zh-CN" b="0" dirty="0" smtClean="0">
              <a:latin typeface="黑体" pitchFamily="49" charset="-122"/>
              <a:ea typeface="黑体" pitchFamily="49" charset="-122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altLang="zh-CN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altLang="zh-CN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altLang="zh-CN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6228184" y="2492896"/>
            <a:ext cx="1035376" cy="2809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dirty="0"/>
              <a:t>开始</a:t>
            </a: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H="1">
            <a:off x="6732240" y="2852936"/>
            <a:ext cx="1" cy="2678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796136" y="3140968"/>
            <a:ext cx="2069552" cy="3861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/>
              <a:t>循环体</a:t>
            </a: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H="1">
            <a:off x="6732240" y="3645024"/>
            <a:ext cx="1" cy="2678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6300192" y="5013176"/>
            <a:ext cx="1035376" cy="2809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dirty="0"/>
              <a:t>结束</a:t>
            </a: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5508104" y="4005064"/>
            <a:ext cx="2376264" cy="576064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dirty="0"/>
              <a:t>循环条</a:t>
            </a:r>
            <a:r>
              <a:rPr lang="zh-CN" altLang="en-US" dirty="0" smtClean="0"/>
              <a:t>件</a:t>
            </a:r>
            <a:endParaRPr lang="zh-CN" altLang="en-US" dirty="0"/>
          </a:p>
        </p:txBody>
      </p:sp>
      <p:grpSp>
        <p:nvGrpSpPr>
          <p:cNvPr id="33" name="Group 18"/>
          <p:cNvGrpSpPr>
            <a:grpSpLocks/>
          </p:cNvGrpSpPr>
          <p:nvPr/>
        </p:nvGrpSpPr>
        <p:grpSpPr bwMode="auto">
          <a:xfrm>
            <a:off x="7884368" y="3356992"/>
            <a:ext cx="432048" cy="944151"/>
            <a:chOff x="2472" y="1298"/>
            <a:chExt cx="1905" cy="1406"/>
          </a:xfrm>
        </p:grpSpPr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2472" y="2692"/>
              <a:ext cx="1905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 flipV="1">
              <a:off x="4377" y="1298"/>
              <a:ext cx="0" cy="1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 flipH="1">
              <a:off x="2472" y="1298"/>
              <a:ext cx="19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6732240" y="4581128"/>
            <a:ext cx="504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/>
              <a:t>No</a:t>
            </a:r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6732240" y="4581128"/>
            <a:ext cx="1" cy="3577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7668344" y="3933056"/>
            <a:ext cx="792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/>
              <a:t>Yes</a:t>
            </a:r>
          </a:p>
          <a:p>
            <a:endParaRPr lang="en-US" altLang="zh-CN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400" dirty="0" smtClean="0">
                <a:solidFill>
                  <a:srgbClr val="FEFEFE"/>
                </a:solidFill>
                <a:latin typeface="黑体" pitchFamily="49" charset="-122"/>
                <a:ea typeface="黑体" pitchFamily="49" charset="-122"/>
              </a:rPr>
              <a:t>列表：一个超级数组</a:t>
            </a:r>
            <a:endParaRPr lang="zh-CN" altLang="en-US" sz="2400" dirty="0" smtClean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857224" y="2333709"/>
            <a:ext cx="7500990" cy="14588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列表</a:t>
            </a: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(list)</a:t>
            </a: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 ：可以看成普通的“数组”</a:t>
            </a: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b="0" dirty="0" smtClean="0">
                <a:latin typeface="宋体" pitchFamily="2" charset="-122"/>
                <a:ea typeface="宋体" pitchFamily="2" charset="-122"/>
                <a:cs typeface="Arial" charset="0"/>
              </a:rPr>
              <a:t>&gt;&gt;&gt; number = [1, 2, 3, 4, 5, 6, 7, 8, 9, 0]</a:t>
            </a:r>
          </a:p>
          <a:p>
            <a:pPr lvl="1">
              <a:lnSpc>
                <a:spcPct val="120000"/>
              </a:lnSpc>
            </a:pPr>
            <a:r>
              <a:rPr lang="en-US" altLang="zh-CN" b="0" dirty="0" smtClean="0">
                <a:latin typeface="宋体" pitchFamily="2" charset="-122"/>
                <a:ea typeface="宋体" pitchFamily="2" charset="-122"/>
                <a:cs typeface="Arial" charset="0"/>
              </a:rPr>
              <a:t>&gt;&gt;&gt; </a:t>
            </a:r>
            <a:r>
              <a:rPr lang="en-US" altLang="zh-CN" b="0" dirty="0" err="1" smtClean="0">
                <a:latin typeface="宋体" pitchFamily="2" charset="-122"/>
                <a:ea typeface="宋体" pitchFamily="2" charset="-122"/>
                <a:cs typeface="Arial" charset="0"/>
              </a:rPr>
              <a:t>xiaoming</a:t>
            </a:r>
            <a:r>
              <a:rPr lang="en-US" altLang="zh-CN" b="0" dirty="0" smtClean="0">
                <a:latin typeface="宋体" pitchFamily="2" charset="-122"/>
                <a:ea typeface="宋体" pitchFamily="2" charset="-122"/>
                <a:cs typeface="Arial" charset="0"/>
              </a:rPr>
              <a:t> = [‘Li </a:t>
            </a:r>
            <a:r>
              <a:rPr lang="en-US" altLang="zh-CN" b="0" dirty="0" err="1" smtClean="0">
                <a:latin typeface="宋体" pitchFamily="2" charset="-122"/>
                <a:ea typeface="宋体" pitchFamily="2" charset="-122"/>
                <a:cs typeface="Arial" charset="0"/>
              </a:rPr>
              <a:t>xiaoming</a:t>
            </a:r>
            <a:r>
              <a:rPr lang="en-US" altLang="zh-CN" b="0" dirty="0" smtClean="0">
                <a:latin typeface="宋体" pitchFamily="2" charset="-122"/>
                <a:ea typeface="宋体" pitchFamily="2" charset="-122"/>
                <a:cs typeface="Arial" charset="0"/>
              </a:rPr>
              <a:t>’, 12, 35]</a:t>
            </a:r>
          </a:p>
          <a:p>
            <a:pPr lvl="1">
              <a:lnSpc>
                <a:spcPct val="120000"/>
              </a:lnSpc>
            </a:pPr>
            <a:endParaRPr lang="en-US" altLang="zh-CN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6" name="Picture 2" descr="C:\Users\小甲鱼\Desktop\pack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05064"/>
            <a:ext cx="1769557" cy="165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圆角矩形 26"/>
          <p:cNvSpPr/>
          <p:nvPr/>
        </p:nvSpPr>
        <p:spPr>
          <a:xfrm>
            <a:off x="4644008" y="3786589"/>
            <a:ext cx="955753" cy="2904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8000"/>
                </a:solidFill>
              </a:rPr>
              <a:t>整数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4644008" y="4221088"/>
            <a:ext cx="955753" cy="2904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8000"/>
                </a:solidFill>
              </a:rPr>
              <a:t>浮点数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4644008" y="4653136"/>
            <a:ext cx="955752" cy="29139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8000"/>
                </a:solidFill>
              </a:rPr>
              <a:t>字符串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4644008" y="5085184"/>
            <a:ext cx="955753" cy="29048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8000"/>
                </a:solidFill>
              </a:rPr>
              <a:t>对象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400" dirty="0" smtClean="0">
                <a:solidFill>
                  <a:srgbClr val="FEFEFE"/>
                </a:solidFill>
                <a:latin typeface="黑体" pitchFamily="49" charset="-122"/>
                <a:ea typeface="黑体" pitchFamily="49" charset="-122"/>
              </a:rPr>
              <a:t>列表的操作 </a:t>
            </a:r>
            <a:endParaRPr lang="zh-CN" altLang="en-US" sz="2400" dirty="0" smtClean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1835696" y="2348880"/>
            <a:ext cx="6522518" cy="2994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append()   #</a:t>
            </a: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追加</a:t>
            </a: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extend()   #</a:t>
            </a: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合并列表</a:t>
            </a: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insert()   #</a:t>
            </a: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插入元素</a:t>
            </a: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del	    #</a:t>
            </a: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删除元素</a:t>
            </a: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pop()	    #</a:t>
            </a: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删除最后一个</a:t>
            </a: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remove()   #</a:t>
            </a: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删除符合条件的第一个元素</a:t>
            </a:r>
            <a:endParaRPr lang="en-US" altLang="zh-CN" b="0" dirty="0" smtClean="0">
              <a:latin typeface="宋体" pitchFamily="2" charset="-122"/>
              <a:ea typeface="宋体" pitchFamily="2" charset="-122"/>
              <a:cs typeface="Arial" charset="0"/>
            </a:endParaRPr>
          </a:p>
          <a:p>
            <a:pPr lvl="1">
              <a:lnSpc>
                <a:spcPct val="120000"/>
              </a:lnSpc>
            </a:pPr>
            <a:endParaRPr lang="en-US" altLang="zh-CN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400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不可修改的列表</a:t>
            </a:r>
            <a:r>
              <a:rPr lang="en-US" altLang="zh-CN" sz="2400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400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元组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1259632" y="2333709"/>
            <a:ext cx="7098582" cy="44135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元组和列表类似，只是不可修改。</a:t>
            </a: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宋体" pitchFamily="2" charset="-122"/>
                <a:ea typeface="宋体" pitchFamily="2" charset="-122"/>
                <a:cs typeface="Arial" charset="0"/>
              </a:rPr>
              <a:t>&gt;&gt;&gt;</a:t>
            </a:r>
            <a:r>
              <a:rPr lang="en-US" altLang="zh-CN" sz="2000" b="0" dirty="0" err="1" smtClean="0">
                <a:latin typeface="宋体" pitchFamily="2" charset="-122"/>
                <a:ea typeface="宋体" pitchFamily="2" charset="-122"/>
                <a:cs typeface="Arial" charset="0"/>
              </a:rPr>
              <a:t>chengji</a:t>
            </a:r>
            <a:r>
              <a:rPr lang="en-US" altLang="zh-CN" sz="2000" b="0" dirty="0" smtClean="0">
                <a:latin typeface="宋体" pitchFamily="2" charset="-122"/>
                <a:ea typeface="宋体" pitchFamily="2" charset="-122"/>
                <a:cs typeface="Arial" charset="0"/>
              </a:rPr>
              <a:t> = (85,92,86)</a:t>
            </a:r>
          </a:p>
          <a:p>
            <a:pPr>
              <a:lnSpc>
                <a:spcPct val="120000"/>
              </a:lnSpc>
            </a:pPr>
            <a:endParaRPr lang="en-US" altLang="zh-CN" sz="2000" b="0" dirty="0" smtClean="0">
              <a:latin typeface="宋体" pitchFamily="2" charset="-122"/>
              <a:ea typeface="宋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宋体" pitchFamily="2" charset="-122"/>
                <a:ea typeface="宋体" pitchFamily="2" charset="-122"/>
                <a:cs typeface="Arial" charset="0"/>
              </a:rPr>
              <a:t>&gt;&gt;&gt;</a:t>
            </a:r>
            <a:r>
              <a:rPr lang="en-US" altLang="zh-CN" sz="2000" b="0" dirty="0" err="1" smtClean="0">
                <a:latin typeface="宋体" pitchFamily="2" charset="-122"/>
                <a:ea typeface="宋体" pitchFamily="2" charset="-122"/>
                <a:cs typeface="Arial" charset="0"/>
              </a:rPr>
              <a:t>chengji</a:t>
            </a:r>
            <a:r>
              <a:rPr lang="en-US" altLang="zh-CN" sz="2000" b="0" dirty="0" smtClean="0">
                <a:latin typeface="宋体" pitchFamily="2" charset="-122"/>
                <a:ea typeface="宋体" pitchFamily="2" charset="-122"/>
                <a:cs typeface="Arial" charset="0"/>
              </a:rPr>
              <a:t>[0]      </a:t>
            </a:r>
            <a:r>
              <a:rPr lang="en-US" altLang="zh-CN" sz="20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#</a:t>
            </a:r>
            <a:r>
              <a:rPr lang="zh-CN" altLang="en-US" sz="20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元组的访问使用方括号加下标</a:t>
            </a:r>
            <a:endParaRPr lang="en-US" altLang="zh-CN" sz="2000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宋体" pitchFamily="2" charset="-122"/>
                <a:ea typeface="宋体" pitchFamily="2" charset="-122"/>
                <a:cs typeface="Arial" charset="0"/>
              </a:rPr>
              <a:t>&gt;&gt;&gt;85</a:t>
            </a:r>
          </a:p>
          <a:p>
            <a:pPr>
              <a:lnSpc>
                <a:spcPct val="120000"/>
              </a:lnSpc>
            </a:pPr>
            <a:endParaRPr lang="en-US" altLang="zh-CN" sz="2000" b="0" dirty="0" smtClean="0">
              <a:latin typeface="宋体" pitchFamily="2" charset="-122"/>
              <a:ea typeface="宋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宋体" pitchFamily="2" charset="-122"/>
                <a:ea typeface="宋体" pitchFamily="2" charset="-122"/>
                <a:cs typeface="Arial" charset="0"/>
              </a:rPr>
              <a:t>&gt;&gt;&gt;</a:t>
            </a:r>
            <a:r>
              <a:rPr lang="en-US" altLang="zh-CN" sz="2000" b="0" dirty="0" err="1" smtClean="0">
                <a:latin typeface="宋体" pitchFamily="2" charset="-122"/>
                <a:ea typeface="宋体" pitchFamily="2" charset="-122"/>
                <a:cs typeface="Arial" charset="0"/>
              </a:rPr>
              <a:t>chengji</a:t>
            </a:r>
            <a:r>
              <a:rPr lang="en-US" altLang="zh-CN" sz="2000" b="0" dirty="0" smtClean="0">
                <a:latin typeface="宋体" pitchFamily="2" charset="-122"/>
                <a:ea typeface="宋体" pitchFamily="2" charset="-122"/>
                <a:cs typeface="Arial" charset="0"/>
              </a:rPr>
              <a:t>[0] = 100  </a:t>
            </a:r>
            <a:r>
              <a:rPr lang="en-US" altLang="zh-CN" sz="20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#</a:t>
            </a:r>
            <a:r>
              <a:rPr lang="zh-CN" altLang="en-US" sz="20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错误</a:t>
            </a:r>
            <a:endParaRPr lang="en-US" altLang="zh-CN" sz="2000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err="1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TypeError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: '</a:t>
            </a:r>
            <a:r>
              <a:rPr lang="en-US" altLang="zh-CN" sz="2000" b="0" dirty="0" err="1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tuple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' object does not support item assignment</a:t>
            </a:r>
          </a:p>
          <a:p>
            <a:pPr>
              <a:lnSpc>
                <a:spcPct val="120000"/>
              </a:lnSpc>
            </a:pPr>
            <a:endParaRPr lang="en-US" altLang="zh-CN" b="0" dirty="0" smtClean="0">
              <a:latin typeface="宋体" pitchFamily="2" charset="-122"/>
              <a:ea typeface="宋体" pitchFamily="2" charset="-122"/>
              <a:cs typeface="Arial" charset="0"/>
            </a:endParaRPr>
          </a:p>
          <a:p>
            <a:pPr lvl="1">
              <a:lnSpc>
                <a:spcPct val="120000"/>
              </a:lnSpc>
            </a:pPr>
            <a:endParaRPr lang="en-US" altLang="zh-CN" b="0" dirty="0" smtClean="0">
              <a:latin typeface="宋体" pitchFamily="2" charset="-122"/>
              <a:ea typeface="宋体" pitchFamily="2" charset="-122"/>
              <a:cs typeface="Arial" charset="0"/>
            </a:endParaRPr>
          </a:p>
          <a:p>
            <a:pPr lvl="1">
              <a:lnSpc>
                <a:spcPct val="120000"/>
              </a:lnSpc>
            </a:pPr>
            <a:endParaRPr lang="en-US" altLang="zh-CN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字典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857224" y="2333709"/>
            <a:ext cx="7500990" cy="337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学生信息列表：</a:t>
            </a:r>
            <a:r>
              <a:rPr lang="zh-CN" altLang="en-US" sz="2000" b="0" dirty="0" smtClean="0"/>
              <a:t>如何从中找到某个学生的信息？</a:t>
            </a:r>
            <a:endParaRPr lang="en-US" altLang="zh-CN" sz="2000" b="0" dirty="0" smtClean="0"/>
          </a:p>
          <a:p>
            <a:pPr>
              <a:lnSpc>
                <a:spcPct val="120000"/>
              </a:lnSpc>
            </a:pPr>
            <a:r>
              <a:rPr lang="zh-CN" altLang="en-US" sz="2000" b="0" dirty="0" smtClean="0"/>
              <a:t>列表表示：</a:t>
            </a:r>
            <a:endParaRPr lang="en-US" altLang="zh-CN" sz="2000" b="0" dirty="0" smtClean="0"/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&gt;&gt;&gt; students = [["xiaoming","41",11],["lele","43",10]]</a:t>
            </a:r>
          </a:p>
          <a:p>
            <a:pPr>
              <a:lnSpc>
                <a:spcPct val="120000"/>
              </a:lnSpc>
            </a:pPr>
            <a:r>
              <a:rPr lang="zh-CN" altLang="en-US" sz="2000" b="0" dirty="0" smtClean="0">
                <a:latin typeface="宋体" pitchFamily="2" charset="-122"/>
                <a:ea typeface="宋体" pitchFamily="2" charset="-122"/>
                <a:cs typeface="Arial" charset="0"/>
              </a:rPr>
              <a:t>用字典表示</a:t>
            </a:r>
            <a:r>
              <a:rPr lang="zh-CN" altLang="en-US" sz="20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：</a:t>
            </a:r>
            <a:endParaRPr lang="en-US" altLang="zh-CN" sz="2000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&gt;&gt;&gt;student1 = {“name”:</a:t>
            </a:r>
            <a:r>
              <a:rPr lang="zh-CN" altLang="en-US" sz="20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“</a:t>
            </a:r>
            <a:r>
              <a:rPr lang="en-US" altLang="zh-CN" sz="2000" b="0" dirty="0" err="1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xiaoming</a:t>
            </a:r>
            <a:r>
              <a:rPr lang="zh-CN" altLang="en-US" sz="20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”，“</a:t>
            </a:r>
            <a:r>
              <a:rPr lang="en-US" altLang="zh-CN" sz="2000" b="0" dirty="0" err="1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banji</a:t>
            </a:r>
            <a:r>
              <a:rPr lang="zh-CN" altLang="en-US" sz="20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”</a:t>
            </a:r>
            <a:r>
              <a:rPr lang="en-US" altLang="zh-CN" sz="20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:</a:t>
            </a:r>
            <a:r>
              <a:rPr lang="zh-CN" altLang="en-US" sz="20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“</a:t>
            </a:r>
            <a:r>
              <a:rPr lang="en-US" altLang="zh-CN" sz="20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51</a:t>
            </a:r>
            <a:r>
              <a:rPr lang="zh-CN" altLang="en-US" sz="20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”</a:t>
            </a:r>
            <a:r>
              <a:rPr lang="en-US" altLang="zh-CN" sz="20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altLang="zh-CN" sz="2000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  <a:cs typeface="Arial" charset="0"/>
              </a:rPr>
              <a:t>字典类似于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  <a:cs typeface="Arial" charset="0"/>
              </a:rPr>
              <a:t>excel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  <a:cs typeface="Arial" charset="0"/>
              </a:rPr>
              <a:t>表格</a:t>
            </a:r>
            <a:endParaRPr lang="en-US" altLang="zh-CN" sz="2000" dirty="0" smtClean="0">
              <a:latin typeface="宋体" pitchFamily="2" charset="-122"/>
              <a:ea typeface="宋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altLang="zh-CN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altLang="zh-CN" sz="2000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函数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857224" y="2333709"/>
            <a:ext cx="7500990" cy="411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一、内置函数</a:t>
            </a: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print()    input()     </a:t>
            </a:r>
            <a:r>
              <a:rPr lang="en-US" altLang="zh-CN" sz="2000" b="0" dirty="0" err="1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randint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()</a:t>
            </a:r>
          </a:p>
          <a:p>
            <a:pPr>
              <a:lnSpc>
                <a:spcPct val="120000"/>
              </a:lnSpc>
            </a:pPr>
            <a:r>
              <a:rPr lang="zh-CN" altLang="en-US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可以查阅：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python</a:t>
            </a:r>
            <a:r>
              <a:rPr lang="zh-CN" altLang="en-US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文档</a:t>
            </a:r>
            <a:endParaRPr lang="en-US" altLang="zh-CN" sz="2000" b="0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二、自定义函数</a:t>
            </a: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例：</a:t>
            </a: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def </a:t>
            </a:r>
            <a:r>
              <a:rPr lang="en-US" altLang="zh-CN" sz="2000" b="0" dirty="0" err="1" smtClean="0">
                <a:latin typeface="黑体" pitchFamily="2" charset="-122"/>
                <a:ea typeface="黑体" pitchFamily="2" charset="-122"/>
                <a:cs typeface="Arial" charset="0"/>
              </a:rPr>
              <a:t>prtHello</a:t>
            </a: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():             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	#</a:t>
            </a:r>
            <a:r>
              <a:rPr lang="zh-CN" altLang="en-US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定义函数用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def</a:t>
            </a:r>
            <a:r>
              <a:rPr lang="zh-CN" altLang="en-US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关键字</a:t>
            </a:r>
            <a:endParaRPr lang="en-US" altLang="zh-CN" sz="2000" b="0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</a:t>
            </a: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print(“************”)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</a:t>
            </a: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print(“Hello world!”)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</a:t>
            </a: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print(“************”)      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#</a:t>
            </a:r>
            <a:r>
              <a:rPr lang="zh-CN" altLang="en-US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函数体</a:t>
            </a:r>
            <a:endParaRPr lang="en-US" altLang="zh-CN" sz="2000" b="0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err="1" smtClean="0">
                <a:latin typeface="黑体" pitchFamily="2" charset="-122"/>
                <a:ea typeface="黑体" pitchFamily="2" charset="-122"/>
                <a:cs typeface="Arial" charset="0"/>
              </a:rPr>
              <a:t>prtHello</a:t>
            </a: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()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			#</a:t>
            </a:r>
            <a:r>
              <a:rPr lang="zh-CN" altLang="en-US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函数的使用</a:t>
            </a:r>
            <a:endParaRPr lang="en-US" altLang="zh-CN" sz="2000" b="0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endParaRPr lang="zh-CN" altLang="en-US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68" y="2996952"/>
            <a:ext cx="4266474" cy="2376264"/>
          </a:xfrm>
          <a:prstGeom prst="rect">
            <a:avLst/>
          </a:prstGeom>
        </p:spPr>
      </p:pic>
      <p:pic>
        <p:nvPicPr>
          <p:cNvPr id="7" name="图片 6" descr="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40" y="2996952"/>
            <a:ext cx="3923681" cy="2376264"/>
          </a:xfrm>
          <a:prstGeom prst="rect">
            <a:avLst/>
          </a:prstGeom>
        </p:spPr>
      </p:pic>
      <p:sp>
        <p:nvSpPr>
          <p:cNvPr id="8" name="Rectangle 28"/>
          <p:cNvSpPr txBox="1">
            <a:spLocks noChangeArrowheads="1"/>
          </p:cNvSpPr>
          <p:nvPr/>
        </p:nvSpPr>
        <p:spPr bwMode="auto">
          <a:xfrm>
            <a:off x="1043608" y="188640"/>
            <a:ext cx="77724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Python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编程进阶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184482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大数据  </a:t>
            </a:r>
            <a:r>
              <a:rPr lang="zh-CN" altLang="en-US" sz="2400" dirty="0" smtClean="0">
                <a:latin typeface="仿宋" pitchFamily="49" charset="-122"/>
                <a:ea typeface="仿宋" pitchFamily="49" charset="-122"/>
              </a:rPr>
              <a:t>和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  人工智能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面向对象编程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6" name="图片 25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348880"/>
            <a:ext cx="4962525" cy="400241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788455" y="1809337"/>
            <a:ext cx="2303463" cy="6477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marL="722313" indent="-722313" algn="ctr">
              <a:lnSpc>
                <a:spcPct val="80000"/>
              </a:lnSpc>
              <a:buSzPct val="100000"/>
              <a:buFontTx/>
              <a:buNone/>
              <a:defRPr/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交通工具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823380" y="3033299"/>
            <a:ext cx="2232025" cy="647700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marL="722313" indent="-722313" algn="ctr">
              <a:lnSpc>
                <a:spcPct val="80000"/>
              </a:lnSpc>
              <a:buSzPct val="100000"/>
              <a:buFontTx/>
              <a:buNone/>
              <a:defRPr/>
            </a:pP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汽  车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30993" y="3033299"/>
            <a:ext cx="2195512" cy="647700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marL="722313" indent="-722313" algn="ctr">
              <a:lnSpc>
                <a:spcPct val="80000"/>
              </a:lnSpc>
              <a:buSzPct val="100000"/>
              <a:buFontTx/>
              <a:buNone/>
              <a:defRPr/>
            </a:pP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船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5452280" y="3033299"/>
            <a:ext cx="2087563" cy="647700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marL="722313" indent="-722313" algn="ctr">
              <a:lnSpc>
                <a:spcPct val="80000"/>
              </a:lnSpc>
              <a:buSzPct val="100000"/>
              <a:buFontTx/>
              <a:buNone/>
              <a:defRPr/>
            </a:pP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飞  机</a:t>
            </a: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3796518" y="2528474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267505" y="4328699"/>
            <a:ext cx="1081088" cy="5032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marL="722313" indent="-722313" algn="ctr">
              <a:lnSpc>
                <a:spcPct val="80000"/>
              </a:lnSpc>
              <a:buSzPct val="100000"/>
              <a:buFontTx/>
              <a:buNone/>
              <a:defRPr/>
            </a:pPr>
            <a:r>
              <a:rPr lang="zh-CN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汽艇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564493" y="4328699"/>
            <a:ext cx="863600" cy="5032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marL="722313" indent="-722313" algn="ctr">
              <a:lnSpc>
                <a:spcPct val="80000"/>
              </a:lnSpc>
              <a:buSzPct val="100000"/>
              <a:buFontTx/>
              <a:buNone/>
              <a:defRPr/>
            </a:pPr>
            <a:r>
              <a:rPr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轮船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859893" y="4328699"/>
            <a:ext cx="1081087" cy="5032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marL="722313" indent="-722313" algn="ctr">
              <a:lnSpc>
                <a:spcPct val="80000"/>
              </a:lnSpc>
              <a:buSzPct val="100000"/>
              <a:buFontTx/>
              <a:buNone/>
              <a:defRPr/>
            </a:pPr>
            <a:r>
              <a:rPr lang="zh-CN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轿车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4191805" y="4328699"/>
            <a:ext cx="971550" cy="5032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marL="722313" indent="-722313" algn="ctr">
              <a:lnSpc>
                <a:spcPct val="80000"/>
              </a:lnSpc>
              <a:buSzPct val="100000"/>
              <a:buFontTx/>
              <a:buNone/>
              <a:defRPr/>
            </a:pPr>
            <a:r>
              <a:rPr lang="zh-CN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客车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5631668" y="4328699"/>
            <a:ext cx="1008062" cy="5032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marL="722313" indent="-722313" algn="ctr">
              <a:lnSpc>
                <a:spcPct val="80000"/>
              </a:lnSpc>
              <a:buSzPct val="100000"/>
              <a:buFontTx/>
              <a:buNone/>
              <a:defRPr/>
            </a:pPr>
            <a:r>
              <a:rPr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战斗机</a:t>
            </a:r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735818" y="3752437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6" name="AutoShape 21"/>
          <p:cNvSpPr>
            <a:spLocks noChangeArrowheads="1"/>
          </p:cNvSpPr>
          <p:nvPr/>
        </p:nvSpPr>
        <p:spPr bwMode="auto">
          <a:xfrm>
            <a:off x="1851830" y="3752437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>
            <a:off x="3291693" y="3752437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8" name="AutoShape 23"/>
          <p:cNvSpPr>
            <a:spLocks noChangeArrowheads="1"/>
          </p:cNvSpPr>
          <p:nvPr/>
        </p:nvSpPr>
        <p:spPr bwMode="auto">
          <a:xfrm>
            <a:off x="4515655" y="3752437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auto">
          <a:xfrm>
            <a:off x="6026955" y="3752437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0" name="AutoShape 25"/>
          <p:cNvSpPr>
            <a:spLocks noChangeArrowheads="1"/>
          </p:cNvSpPr>
          <p:nvPr/>
        </p:nvSpPr>
        <p:spPr bwMode="auto">
          <a:xfrm rot="1598977">
            <a:off x="2536043" y="2564987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1" name="AutoShape 26"/>
          <p:cNvSpPr>
            <a:spLocks noChangeArrowheads="1"/>
          </p:cNvSpPr>
          <p:nvPr/>
        </p:nvSpPr>
        <p:spPr bwMode="auto">
          <a:xfrm rot="19332294">
            <a:off x="5128430" y="2528474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6820705" y="4330287"/>
            <a:ext cx="1008063" cy="5032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marL="722313" indent="-722313" algn="ctr">
              <a:lnSpc>
                <a:spcPct val="80000"/>
              </a:lnSpc>
              <a:buSzPct val="100000"/>
              <a:buFontTx/>
              <a:buNone/>
              <a:defRPr/>
            </a:pPr>
            <a:r>
              <a:rPr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客机</a:t>
            </a:r>
          </a:p>
        </p:txBody>
      </p:sp>
      <p:sp>
        <p:nvSpPr>
          <p:cNvPr id="43" name="AutoShape 28"/>
          <p:cNvSpPr>
            <a:spLocks noChangeArrowheads="1"/>
          </p:cNvSpPr>
          <p:nvPr/>
        </p:nvSpPr>
        <p:spPr bwMode="auto">
          <a:xfrm>
            <a:off x="7179480" y="3788949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4" name="Rectangle 28"/>
          <p:cNvSpPr txBox="1">
            <a:spLocks noChangeArrowheads="1"/>
          </p:cNvSpPr>
          <p:nvPr/>
        </p:nvSpPr>
        <p:spPr>
          <a:xfrm>
            <a:off x="827584" y="764704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类具有封装、继承、多态等特点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pic>
        <p:nvPicPr>
          <p:cNvPr id="45" name="图片 44" descr="15.jpg"/>
          <p:cNvPicPr>
            <a:picLocks noChangeAspect="1"/>
          </p:cNvPicPr>
          <p:nvPr/>
        </p:nvPicPr>
        <p:blipFill>
          <a:blip r:embed="rId2" cstate="print"/>
          <a:srcRect l="3204" t="25632" r="8916" b="15781"/>
          <a:stretch>
            <a:fillRect/>
          </a:stretch>
        </p:blipFill>
        <p:spPr>
          <a:xfrm>
            <a:off x="2555776" y="5013176"/>
            <a:ext cx="3456384" cy="1728192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类的应用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857224" y="2333709"/>
            <a:ext cx="7500990" cy="34532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类的示例：</a:t>
            </a:r>
          </a:p>
          <a:p>
            <a:pPr lvl="1">
              <a:lnSpc>
                <a:spcPct val="120000"/>
              </a:lnSpc>
            </a:pPr>
            <a:r>
              <a:rPr lang="en-US" altLang="zh-CN" b="0" dirty="0" smtClean="0">
                <a:latin typeface="宋体" pitchFamily="2" charset="-122"/>
                <a:ea typeface="宋体" pitchFamily="2" charset="-122"/>
                <a:cs typeface="Arial" charset="0"/>
              </a:rPr>
              <a:t>class Animal(object):		</a:t>
            </a:r>
            <a:r>
              <a:rPr lang="en-US" altLang="zh-CN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#</a:t>
            </a:r>
            <a:r>
              <a:rPr lang="zh-CN" altLang="en-US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类名常用大写</a:t>
            </a:r>
            <a:endParaRPr lang="en-US" altLang="zh-CN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b="0" dirty="0" smtClean="0">
                <a:latin typeface="宋体" pitchFamily="2" charset="-122"/>
                <a:ea typeface="宋体" pitchFamily="2" charset="-122"/>
                <a:cs typeface="Arial" charset="0"/>
              </a:rPr>
              <a:t>    name = “Animal”		</a:t>
            </a:r>
            <a:r>
              <a:rPr lang="en-US" altLang="zh-CN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#</a:t>
            </a:r>
            <a:r>
              <a:rPr lang="zh-CN" altLang="en-US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类属性</a:t>
            </a:r>
            <a:endParaRPr lang="en-US" altLang="zh-CN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b="0" dirty="0" smtClean="0">
                <a:latin typeface="宋体" pitchFamily="2" charset="-122"/>
                <a:ea typeface="宋体" pitchFamily="2" charset="-122"/>
                <a:cs typeface="Arial" charset="0"/>
              </a:rPr>
              <a:t>	</a:t>
            </a:r>
          </a:p>
          <a:p>
            <a:pPr lvl="1">
              <a:lnSpc>
                <a:spcPct val="120000"/>
              </a:lnSpc>
            </a:pPr>
            <a:r>
              <a:rPr lang="en-US" altLang="zh-CN" b="0" dirty="0" smtClean="0">
                <a:latin typeface="宋体" pitchFamily="2" charset="-122"/>
                <a:ea typeface="宋体" pitchFamily="2" charset="-122"/>
                <a:cs typeface="Arial" charset="0"/>
              </a:rPr>
              <a:t>	def eat():			</a:t>
            </a:r>
            <a:r>
              <a:rPr lang="en-US" altLang="zh-CN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#</a:t>
            </a:r>
            <a:r>
              <a:rPr lang="zh-CN" altLang="en-US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类方法</a:t>
            </a:r>
            <a:endParaRPr lang="en-US" altLang="zh-CN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b="0" dirty="0" smtClean="0">
                <a:latin typeface="宋体" pitchFamily="2" charset="-122"/>
                <a:ea typeface="宋体" pitchFamily="2" charset="-122"/>
                <a:cs typeface="Arial" charset="0"/>
              </a:rPr>
              <a:t>		print(“Animal is eating”)  </a:t>
            </a:r>
          </a:p>
          <a:p>
            <a:pPr lvl="1">
              <a:lnSpc>
                <a:spcPct val="120000"/>
              </a:lnSpc>
            </a:pPr>
            <a:endParaRPr lang="en-US" altLang="zh-CN" b="0" dirty="0" smtClean="0">
              <a:latin typeface="宋体" pitchFamily="2" charset="-122"/>
              <a:ea typeface="宋体" pitchFamily="2" charset="-122"/>
              <a:cs typeface="Arial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b="0" dirty="0" smtClean="0">
                <a:latin typeface="宋体" pitchFamily="2" charset="-122"/>
                <a:ea typeface="宋体" pitchFamily="2" charset="-122"/>
                <a:cs typeface="Arial" charset="0"/>
              </a:rPr>
              <a:t>dog = Animal()		</a:t>
            </a:r>
            <a:r>
              <a:rPr lang="en-US" altLang="zh-CN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#</a:t>
            </a:r>
            <a:r>
              <a:rPr lang="zh-CN" altLang="en-US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定义一个</a:t>
            </a:r>
            <a:r>
              <a:rPr lang="en-US" altLang="zh-CN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Animal</a:t>
            </a:r>
            <a:r>
              <a:rPr lang="zh-CN" altLang="en-US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对象，名为</a:t>
            </a:r>
            <a:r>
              <a:rPr lang="en-US" altLang="zh-CN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tiger</a:t>
            </a:r>
          </a:p>
          <a:p>
            <a:pPr lvl="1">
              <a:lnSpc>
                <a:spcPct val="120000"/>
              </a:lnSpc>
            </a:pPr>
            <a:r>
              <a:rPr lang="en-US" altLang="zh-CN" b="0" dirty="0" err="1" smtClean="0">
                <a:latin typeface="宋体" pitchFamily="2" charset="-122"/>
                <a:ea typeface="宋体" pitchFamily="2" charset="-122"/>
                <a:cs typeface="Arial" charset="0"/>
              </a:rPr>
              <a:t>dog.name</a:t>
            </a:r>
            <a:r>
              <a:rPr lang="en-US" altLang="zh-CN" b="0" dirty="0" smtClean="0">
                <a:latin typeface="宋体" pitchFamily="2" charset="-122"/>
                <a:ea typeface="宋体" pitchFamily="2" charset="-122"/>
                <a:cs typeface="Arial" charset="0"/>
              </a:rPr>
              <a:t>			</a:t>
            </a:r>
            <a:r>
              <a:rPr lang="en-US" altLang="zh-CN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#</a:t>
            </a:r>
            <a:r>
              <a:rPr lang="zh-CN" altLang="en-US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调用类属性</a:t>
            </a:r>
            <a:endParaRPr lang="en-US" altLang="zh-CN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b="0" dirty="0" err="1" smtClean="0">
                <a:latin typeface="宋体" pitchFamily="2" charset="-122"/>
                <a:ea typeface="宋体" pitchFamily="2" charset="-122"/>
                <a:cs typeface="Arial" charset="0"/>
              </a:rPr>
              <a:t>dog.eat</a:t>
            </a:r>
            <a:r>
              <a:rPr lang="en-US" altLang="zh-CN" b="0" dirty="0" smtClean="0">
                <a:latin typeface="宋体" pitchFamily="2" charset="-122"/>
                <a:ea typeface="宋体" pitchFamily="2" charset="-122"/>
                <a:cs typeface="Arial" charset="0"/>
              </a:rPr>
              <a:t>()			</a:t>
            </a:r>
            <a:r>
              <a:rPr lang="en-US" altLang="zh-CN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#</a:t>
            </a:r>
            <a:r>
              <a:rPr lang="zh-CN" altLang="en-US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调用类方法</a:t>
            </a:r>
            <a:endParaRPr lang="en-US" altLang="zh-CN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学习资源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4" name="WordArt 20"/>
          <p:cNvSpPr>
            <a:spLocks noChangeArrowheads="1" noChangeShapeType="1" noTextEdit="1"/>
          </p:cNvSpPr>
          <p:nvPr/>
        </p:nvSpPr>
        <p:spPr bwMode="black">
          <a:xfrm>
            <a:off x="2051720" y="1916832"/>
            <a:ext cx="558800" cy="531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FFFFF">
                    <a:alpha val="50000"/>
                  </a:srgbClr>
                </a:solidFill>
                <a:latin typeface="Arial Black"/>
              </a:rPr>
              <a:t>01</a:t>
            </a:r>
            <a:endParaRPr lang="zh-CN" altLang="en-US" sz="3600" i="1" kern="10" dirty="0">
              <a:ln w="9525">
                <a:noFill/>
                <a:round/>
                <a:headEnd/>
                <a:tailEnd/>
              </a:ln>
              <a:solidFill>
                <a:srgbClr val="FFFFFF">
                  <a:alpha val="50000"/>
                </a:srgbClr>
              </a:solidFill>
              <a:latin typeface="Arial Black"/>
            </a:endParaRPr>
          </a:p>
        </p:txBody>
      </p:sp>
      <p:sp>
        <p:nvSpPr>
          <p:cNvPr id="45" name="WordArt 21"/>
          <p:cNvSpPr>
            <a:spLocks noChangeArrowheads="1" noChangeShapeType="1" noTextEdit="1"/>
          </p:cNvSpPr>
          <p:nvPr/>
        </p:nvSpPr>
        <p:spPr bwMode="black">
          <a:xfrm>
            <a:off x="5724128" y="1844824"/>
            <a:ext cx="56038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FFFFF">
                    <a:alpha val="50000"/>
                  </a:srgbClr>
                </a:solidFill>
                <a:latin typeface="Arial Black"/>
              </a:rPr>
              <a:t>02</a:t>
            </a:r>
            <a:endParaRPr lang="zh-CN" altLang="en-US" sz="3600" i="1" kern="10" dirty="0">
              <a:ln w="9525">
                <a:noFill/>
                <a:round/>
                <a:headEnd/>
                <a:tailEnd/>
              </a:ln>
              <a:solidFill>
                <a:srgbClr val="FFFFFF">
                  <a:alpha val="50000"/>
                </a:srgbClr>
              </a:solidFill>
              <a:latin typeface="Arial Black"/>
            </a:endParaRPr>
          </a:p>
        </p:txBody>
      </p:sp>
      <p:pic>
        <p:nvPicPr>
          <p:cNvPr id="48" name="图片 47" descr="Python核心编程(第二版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708920"/>
            <a:ext cx="2094489" cy="27860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482" name="AutoShape 2" descr="https://timgsa.baidu.com/timg?image&amp;quality=80&amp;size=b9999_10000&amp;sec=1509594785097&amp;di=10f0ed2131464fe8f88ee62d219f8916&amp;imgtype=0&amp;src=http%3A%2F%2Fimg11.360buyimg.com%2Fn0%2Fg17%2FM00%2F01%2F1E%2FrBEbSlNx1LIIAAAAAACkUaj_JNoAAAlaAHZu3IAAKRp1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483" name="Picture 3" descr="F:\python讲座课件\2.jpg"/>
          <p:cNvPicPr>
            <a:picLocks noChangeAspect="1" noChangeArrowheads="1"/>
          </p:cNvPicPr>
          <p:nvPr/>
        </p:nvPicPr>
        <p:blipFill>
          <a:blip r:embed="rId4" cstate="print"/>
          <a:srcRect l="10000" r="10000"/>
          <a:stretch>
            <a:fillRect/>
          </a:stretch>
        </p:blipFill>
        <p:spPr bwMode="auto">
          <a:xfrm>
            <a:off x="4860032" y="2636912"/>
            <a:ext cx="2304256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学习资源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1614488" y="35433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gray">
          <a:xfrm>
            <a:off x="2428860" y="4343408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2908300" y="533082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gray">
          <a:xfrm flipH="1">
            <a:off x="0" y="5481638"/>
            <a:ext cx="2895600" cy="114776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gray">
          <a:xfrm flipH="1">
            <a:off x="142844" y="2285992"/>
            <a:ext cx="1143008" cy="4429156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gray">
          <a:xfrm flipH="1">
            <a:off x="214280" y="3500438"/>
            <a:ext cx="2071703" cy="314327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gray">
          <a:xfrm flipH="1">
            <a:off x="142844" y="4500570"/>
            <a:ext cx="3214710" cy="2214578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gray">
          <a:xfrm flipH="1">
            <a:off x="0" y="5572140"/>
            <a:ext cx="4500562" cy="128586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495800"/>
            <a:ext cx="2514600" cy="2362200"/>
            <a:chOff x="0" y="2654"/>
            <a:chExt cx="1592" cy="1522"/>
          </a:xfrm>
        </p:grpSpPr>
        <p:sp>
          <p:nvSpPr>
            <p:cNvPr id="22" name="Arc 15"/>
            <p:cNvSpPr>
              <a:spLocks/>
            </p:cNvSpPr>
            <p:nvPr/>
          </p:nvSpPr>
          <p:spPr bwMode="gray">
            <a:xfrm>
              <a:off x="0" y="2733"/>
              <a:ext cx="1440" cy="14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80808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gray">
            <a:xfrm flipH="1">
              <a:off x="0" y="2654"/>
              <a:ext cx="1592" cy="152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rc 17"/>
            <p:cNvSpPr>
              <a:spLocks/>
            </p:cNvSpPr>
            <p:nvPr/>
          </p:nvSpPr>
          <p:spPr bwMode="gray">
            <a:xfrm>
              <a:off x="0" y="2796"/>
              <a:ext cx="1382" cy="13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gamma/>
                    <a:shade val="72941"/>
                    <a:invGamma/>
                  </a:srgbClr>
                </a:gs>
                <a:gs pos="100000">
                  <a:srgbClr val="CBBC6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Arc 18"/>
            <p:cNvSpPr>
              <a:spLocks/>
            </p:cNvSpPr>
            <p:nvPr/>
          </p:nvSpPr>
          <p:spPr bwMode="gray">
            <a:xfrm>
              <a:off x="14" y="2817"/>
              <a:ext cx="1347" cy="13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alpha val="0"/>
                  </a:srgbClr>
                </a:gs>
                <a:gs pos="100000">
                  <a:srgbClr val="CBBC63">
                    <a:gamma/>
                    <a:tint val="63529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gray">
            <a:xfrm>
              <a:off x="95" y="3348"/>
              <a:ext cx="1036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dirty="0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免 费</a:t>
              </a:r>
              <a:endParaRPr lang="en-US" altLang="zh-CN" sz="24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2400" dirty="0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资 源</a:t>
              </a:r>
              <a:endParaRPr lang="en-US" altLang="zh-CN" sz="240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27" name="Text Box 20"/>
          <p:cNvSpPr txBox="1">
            <a:spLocks noChangeArrowheads="1"/>
          </p:cNvSpPr>
          <p:nvPr/>
        </p:nvSpPr>
        <p:spPr bwMode="black">
          <a:xfrm>
            <a:off x="1763688" y="1628800"/>
            <a:ext cx="3203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 smtClean="0">
                <a:solidFill>
                  <a:srgbClr val="FEFEFE"/>
                </a:solidFill>
                <a:latin typeface="黑体" pitchFamily="2" charset="-122"/>
                <a:ea typeface="黑体" pitchFamily="2" charset="-122"/>
              </a:rPr>
              <a:t>少儿编程教程网（</a:t>
            </a:r>
            <a:r>
              <a:rPr lang="zh-CN" altLang="en-US" sz="2000" dirty="0" smtClean="0">
                <a:solidFill>
                  <a:srgbClr val="FEFEFE"/>
                </a:solidFill>
                <a:latin typeface="黑体" pitchFamily="2" charset="-122"/>
                <a:ea typeface="黑体" pitchFamily="2" charset="-122"/>
              </a:rPr>
              <a:t>推荐）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black">
          <a:xfrm>
            <a:off x="2987824" y="2852936"/>
            <a:ext cx="3861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黑马云课堂（</a:t>
            </a:r>
            <a:r>
              <a:rPr lang="en-US" altLang="zh-CN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入门教程）</a:t>
            </a:r>
            <a:endParaRPr lang="en-US" altLang="zh-CN" sz="2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black">
          <a:xfrm>
            <a:off x="4060834" y="3786190"/>
            <a:ext cx="2599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CSDN</a:t>
            </a:r>
            <a:r>
              <a:rPr lang="zh-CN" altLang="en-US" sz="2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、博客园</a:t>
            </a:r>
            <a:endParaRPr lang="en-US" altLang="zh-CN" sz="20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black">
          <a:xfrm>
            <a:off x="5251468" y="4857760"/>
            <a:ext cx="1892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其他</a:t>
            </a:r>
            <a:endParaRPr lang="en-US" altLang="zh-CN" sz="2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" name="AutoShape 24"/>
          <p:cNvSpPr>
            <a:spLocks noChangeArrowheads="1"/>
          </p:cNvSpPr>
          <p:nvPr/>
        </p:nvSpPr>
        <p:spPr bwMode="gray">
          <a:xfrm>
            <a:off x="4429124" y="5072074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0980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AutoShape 41"/>
          <p:cNvSpPr>
            <a:spLocks noChangeArrowheads="1"/>
          </p:cNvSpPr>
          <p:nvPr/>
        </p:nvSpPr>
        <p:spPr bwMode="gray">
          <a:xfrm>
            <a:off x="1000100" y="1700205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gray">
          <a:xfrm>
            <a:off x="2143108" y="2857496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AutoShape 43"/>
          <p:cNvSpPr>
            <a:spLocks noChangeArrowheads="1"/>
          </p:cNvSpPr>
          <p:nvPr/>
        </p:nvSpPr>
        <p:spPr bwMode="gray">
          <a:xfrm>
            <a:off x="3260733" y="3986221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AutoShape 44"/>
          <p:cNvSpPr>
            <a:spLocks noChangeArrowheads="1"/>
          </p:cNvSpPr>
          <p:nvPr/>
        </p:nvSpPr>
        <p:spPr bwMode="gray">
          <a:xfrm>
            <a:off x="534988" y="373221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AutoShape 45"/>
          <p:cNvSpPr>
            <a:spLocks noChangeArrowheads="1"/>
          </p:cNvSpPr>
          <p:nvPr/>
        </p:nvSpPr>
        <p:spPr bwMode="gray">
          <a:xfrm>
            <a:off x="2843213" y="62992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black">
          <a:xfrm>
            <a:off x="3059832" y="3212976"/>
            <a:ext cx="415450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400" b="0" dirty="0" smtClean="0">
                <a:ea typeface="宋体" charset="-122"/>
              </a:rPr>
              <a:t>http://yun.itheima.com/course/273.html</a:t>
            </a:r>
            <a:endParaRPr lang="en-US" altLang="zh-CN" sz="1400" b="0" dirty="0">
              <a:ea typeface="宋体" charset="-122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black">
          <a:xfrm>
            <a:off x="4060834" y="4143380"/>
            <a:ext cx="465457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b="0" dirty="0" smtClean="0">
                <a:ea typeface="宋体" charset="-122"/>
                <a:hlinkClick r:id="rId2"/>
              </a:rPr>
              <a:t>http://www.csdn.net/</a:t>
            </a:r>
            <a:endParaRPr lang="en-US" altLang="zh-CN" b="0" dirty="0" smtClean="0">
              <a:ea typeface="宋体" charset="-122"/>
            </a:endParaRPr>
          </a:p>
          <a:p>
            <a:pPr eaLnBrk="0" hangingPunct="0"/>
            <a:r>
              <a:rPr lang="en-US" altLang="zh-CN" b="0" dirty="0" smtClean="0">
                <a:ea typeface="宋体" charset="-122"/>
              </a:rPr>
              <a:t>https://www.cnblogs.com/</a:t>
            </a: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black">
          <a:xfrm>
            <a:off x="5286380" y="5214950"/>
            <a:ext cx="336868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b="0" dirty="0" smtClean="0">
                <a:ea typeface="宋体" charset="-122"/>
              </a:rPr>
              <a:t>http://www.baidu.com</a:t>
            </a:r>
          </a:p>
          <a:p>
            <a:pPr eaLnBrk="0" hangingPunct="0"/>
            <a:r>
              <a:rPr lang="en-US" altLang="zh-CN" b="0" dirty="0" smtClean="0">
                <a:ea typeface="宋体" charset="-122"/>
              </a:rPr>
              <a:t>http://www.taobao.com</a:t>
            </a:r>
          </a:p>
        </p:txBody>
      </p:sp>
      <p:sp>
        <p:nvSpPr>
          <p:cNvPr id="34" name="矩形 33"/>
          <p:cNvSpPr/>
          <p:nvPr/>
        </p:nvSpPr>
        <p:spPr>
          <a:xfrm>
            <a:off x="1763688" y="1988840"/>
            <a:ext cx="509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mtClean="0">
                <a:hlinkClick r:id="rId3"/>
              </a:rPr>
              <a:t>https://</a:t>
            </a:r>
            <a:r>
              <a:rPr lang="en-US" altLang="zh-CN" dirty="0" smtClean="0">
                <a:hlinkClick r:id="rId3"/>
              </a:rPr>
              <a:t>www.kidscoding8.com</a:t>
            </a:r>
            <a:r>
              <a:rPr lang="en-US" altLang="zh-CN" dirty="0" smtClean="0"/>
              <a:t>   </a:t>
            </a:r>
            <a:r>
              <a:rPr lang="zh-CN" altLang="en-US" dirty="0" smtClean="0"/>
              <a:t>搜索</a:t>
            </a:r>
            <a:r>
              <a:rPr lang="en-US" altLang="zh-CN" dirty="0" smtClean="0"/>
              <a:t>python</a:t>
            </a:r>
            <a:endParaRPr lang="zh-CN" altLang="en-US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python IDLE</a:t>
            </a:r>
            <a:r>
              <a:rPr lang="zh-CN" altLang="en-US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常用快捷键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1547664" y="2564904"/>
            <a:ext cx="493891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Alt + 3         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#</a:t>
            </a:r>
            <a:r>
              <a:rPr lang="zh-CN" altLang="en-US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注释代码</a:t>
            </a:r>
            <a:endParaRPr lang="en-US" altLang="zh-CN" sz="2000" b="0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Alt + 4         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#</a:t>
            </a:r>
            <a:r>
              <a:rPr lang="zh-CN" altLang="en-US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取消注释</a:t>
            </a:r>
            <a:endParaRPr lang="en-US" altLang="zh-CN" sz="2000" b="0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Ctrl + [ </a:t>
            </a: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、</a:t>
            </a: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]    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#</a:t>
            </a:r>
            <a:r>
              <a:rPr lang="zh-CN" altLang="en-US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缩进代码</a:t>
            </a:r>
            <a:endParaRPr lang="en-US" altLang="zh-CN" sz="2000" b="0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Alt + p         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#</a:t>
            </a:r>
            <a:r>
              <a:rPr lang="zh-CN" altLang="en-US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上一次命令</a:t>
            </a: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       </a:t>
            </a:r>
            <a:endParaRPr lang="en-US" altLang="zh-CN" sz="2000" b="0" dirty="0" smtClean="0">
              <a:solidFill>
                <a:srgbClr val="0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if</a:t>
            </a:r>
            <a:r>
              <a:rPr lang="zh-CN" altLang="en-US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条件语句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857224" y="2333709"/>
            <a:ext cx="750099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000" b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条件语句：</a:t>
            </a:r>
            <a:r>
              <a:rPr lang="en-US" altLang="zh-CN" sz="2000" b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if  </a:t>
            </a:r>
            <a:r>
              <a:rPr lang="en-US" altLang="zh-CN" sz="2000" b="0" dirty="0" err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elif</a:t>
            </a:r>
            <a:r>
              <a:rPr lang="en-US" altLang="zh-CN" sz="2000" b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  else</a:t>
            </a:r>
          </a:p>
          <a:p>
            <a:pPr lvl="0">
              <a:lnSpc>
                <a:spcPct val="120000"/>
              </a:lnSpc>
            </a:pPr>
            <a:r>
              <a:rPr lang="en-US" altLang="zh-CN" sz="2000" b="0" dirty="0" err="1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chengji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 =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int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(input(</a:t>
            </a:r>
            <a:r>
              <a:rPr lang="zh-CN" altLang="en-US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请输入你的成绩：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))</a:t>
            </a:r>
          </a:p>
          <a:p>
            <a:pPr lvl="0"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if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chengji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 &gt; 84:</a:t>
            </a:r>
          </a:p>
          <a:p>
            <a:pPr lvl="0"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print(</a:t>
            </a:r>
            <a:r>
              <a:rPr lang="zh-CN" altLang="en-US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“你的成绩是优秀”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)</a:t>
            </a:r>
          </a:p>
          <a:p>
            <a:pPr lvl="0">
              <a:lnSpc>
                <a:spcPct val="120000"/>
              </a:lnSpc>
            </a:pPr>
            <a:r>
              <a:rPr lang="en-US" altLang="zh-CN" sz="2000" b="0" dirty="0" err="1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elif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chengji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 &gt;74:</a:t>
            </a:r>
          </a:p>
          <a:p>
            <a:pPr lvl="0"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print(“</a:t>
            </a:r>
            <a:r>
              <a:rPr lang="zh-CN" altLang="en-US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你的成绩是良好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”)</a:t>
            </a:r>
          </a:p>
          <a:p>
            <a:pPr lvl="0">
              <a:lnSpc>
                <a:spcPct val="120000"/>
              </a:lnSpc>
            </a:pPr>
            <a:r>
              <a:rPr lang="en-US" altLang="zh-CN" sz="2000" b="0" dirty="0" err="1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elif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chengji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 &gt;59:</a:t>
            </a:r>
          </a:p>
          <a:p>
            <a:pPr lvl="0"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print(“</a:t>
            </a:r>
            <a:r>
              <a:rPr lang="zh-CN" altLang="en-US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你的成绩是及格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”)</a:t>
            </a:r>
          </a:p>
          <a:p>
            <a:pPr lvl="0"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else:</a:t>
            </a:r>
          </a:p>
          <a:p>
            <a:pPr lvl="0"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	print(“</a:t>
            </a:r>
            <a:r>
              <a:rPr lang="zh-CN" altLang="en-US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没及格，继续努力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”)</a:t>
            </a: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6" name="图片 25" descr="13.jpg"/>
          <p:cNvPicPr>
            <a:picLocks noChangeAspect="1"/>
          </p:cNvPicPr>
          <p:nvPr/>
        </p:nvPicPr>
        <p:blipFill>
          <a:blip r:embed="rId2" cstate="print"/>
          <a:srcRect b="4110"/>
          <a:stretch>
            <a:fillRect/>
          </a:stretch>
        </p:blipFill>
        <p:spPr>
          <a:xfrm>
            <a:off x="5508104" y="3573016"/>
            <a:ext cx="2880320" cy="252028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语句的缩进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857224" y="2333709"/>
            <a:ext cx="750099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  <a:cs typeface="Arial" charset="0"/>
              </a:rPr>
              <a:t>1</a:t>
            </a:r>
            <a:r>
              <a:rPr lang="zh-CN" altLang="en-US" sz="2000" b="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  <a:cs typeface="Arial" charset="0"/>
              </a:rPr>
              <a:t>、</a:t>
            </a:r>
            <a:endParaRPr lang="en-US" altLang="zh-CN" sz="2000" b="0" dirty="0" smtClean="0">
              <a:solidFill>
                <a:srgbClr val="FFFFFF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endParaRPr lang="en-US" altLang="zh-CN" sz="2000" b="0" dirty="0" smtClean="0">
              <a:solidFill>
                <a:srgbClr val="0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endParaRPr lang="en-US" altLang="zh-CN" sz="2000" b="0" dirty="0" smtClean="0">
              <a:solidFill>
                <a:srgbClr val="0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60133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操作符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857224" y="2333709"/>
            <a:ext cx="7500990" cy="19020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标准算术操作符：</a:t>
            </a: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+  -  *  /  //</a:t>
            </a: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取整</a:t>
            </a: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  %</a:t>
            </a: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取余</a:t>
            </a: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  **</a:t>
            </a: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乘方</a:t>
            </a: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1">
              <a:lnSpc>
                <a:spcPct val="120000"/>
              </a:lnSpc>
            </a:pPr>
            <a:endParaRPr lang="en-US" altLang="zh-CN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r>
              <a:rPr lang="zh-CN" altLang="en-US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标准比较操作符：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&lt;  &lt;=  &gt;  &gt;=  ==  !=    </a:t>
            </a:r>
            <a:r>
              <a:rPr lang="en-US" altLang="zh-CN" sz="16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#</a:t>
            </a:r>
            <a:r>
              <a:rPr lang="zh-CN" altLang="en-US" sz="16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注意</a:t>
            </a:r>
            <a:r>
              <a:rPr lang="en-US" altLang="zh-CN" sz="16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==</a:t>
            </a:r>
            <a:r>
              <a:rPr lang="zh-CN" altLang="en-US" sz="16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和</a:t>
            </a:r>
            <a:r>
              <a:rPr lang="en-US" altLang="zh-CN" sz="16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=</a:t>
            </a:r>
            <a:r>
              <a:rPr lang="zh-CN" altLang="en-US" sz="1600" b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是有区别的</a:t>
            </a:r>
            <a:endParaRPr lang="en-US" altLang="zh-CN" sz="1600" b="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endParaRPr lang="en-US" altLang="zh-CN" sz="2000" b="0" dirty="0" smtClean="0">
              <a:solidFill>
                <a:srgbClr val="0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r>
              <a:rPr lang="zh-CN" altLang="en-US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逻辑操作符：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and  or  not</a:t>
            </a: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2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练习：猜数字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857224" y="2333709"/>
            <a:ext cx="7500990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1</a:t>
            </a:r>
            <a:r>
              <a:rPr lang="zh-CN" altLang="en-US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、系统随机给出一个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1—10</a:t>
            </a:r>
            <a:r>
              <a:rPr lang="zh-CN" altLang="en-US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数字</a:t>
            </a:r>
            <a:endParaRPr lang="en-US" altLang="zh-CN" sz="2000" b="0" dirty="0" smtClean="0">
              <a:solidFill>
                <a:srgbClr val="0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2</a:t>
            </a:r>
            <a:r>
              <a:rPr lang="zh-CN" altLang="en-US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、输入一个数字，如果大了或小了进行提示</a:t>
            </a:r>
            <a:endParaRPr lang="en-US" altLang="zh-CN" sz="2000" b="0" dirty="0" smtClean="0">
              <a:solidFill>
                <a:srgbClr val="0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3</a:t>
            </a:r>
            <a:r>
              <a:rPr lang="zh-CN" altLang="en-US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、如果猜中，则显示游戏胜利</a:t>
            </a:r>
            <a:endParaRPr lang="en-US" altLang="zh-CN" sz="2000" b="0" dirty="0" smtClean="0">
              <a:solidFill>
                <a:srgbClr val="0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endParaRPr lang="en-US" altLang="zh-CN" sz="2000" b="0" dirty="0" smtClean="0">
              <a:solidFill>
                <a:srgbClr val="0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import random                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#</a:t>
            </a:r>
            <a:r>
              <a:rPr lang="zh-CN" altLang="en-US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导入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random</a:t>
            </a:r>
            <a:r>
              <a:rPr lang="zh-CN" altLang="en-US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模块</a:t>
            </a:r>
            <a:endParaRPr lang="en-US" altLang="zh-CN" sz="2000" b="0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x =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random.randint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(1</a:t>
            </a:r>
            <a:r>
              <a:rPr lang="zh-CN" altLang="en-US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，</a:t>
            </a:r>
            <a:r>
              <a:rPr lang="en-US" altLang="zh-CN" sz="2000" b="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10)	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#</a:t>
            </a:r>
            <a:r>
              <a:rPr lang="zh-CN" altLang="en-US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在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1-10</a:t>
            </a:r>
            <a:r>
              <a:rPr lang="zh-CN" altLang="en-US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之前产生一个随机数</a:t>
            </a:r>
            <a:endParaRPr lang="en-US" altLang="zh-CN" sz="2000" b="0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endParaRPr lang="en-US" altLang="zh-CN" sz="2000" b="0" dirty="0" smtClean="0">
              <a:solidFill>
                <a:srgbClr val="0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endParaRPr lang="en-US" altLang="zh-CN" sz="2000" b="0" dirty="0" smtClean="0">
              <a:solidFill>
                <a:srgbClr val="0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pPr lvl="0">
              <a:lnSpc>
                <a:spcPct val="120000"/>
              </a:lnSpc>
            </a:pPr>
            <a:endParaRPr lang="en-US" altLang="zh-CN" sz="2000" b="0" dirty="0" smtClean="0">
              <a:solidFill>
                <a:srgbClr val="000000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:\BaiduNetdiskDownload\P71109-083307.jpg"/>
          <p:cNvPicPr>
            <a:picLocks noChangeAspect="1" noChangeArrowheads="1"/>
          </p:cNvPicPr>
          <p:nvPr/>
        </p:nvPicPr>
        <p:blipFill>
          <a:blip r:embed="rId2" cstate="print"/>
          <a:srcRect l="5263" t="12657" r="5263" b="9711"/>
          <a:stretch>
            <a:fillRect/>
          </a:stretch>
        </p:blipFill>
        <p:spPr bwMode="auto">
          <a:xfrm rot="16200000">
            <a:off x="2157112" y="875338"/>
            <a:ext cx="5016153" cy="5803000"/>
          </a:xfrm>
          <a:prstGeom prst="rect">
            <a:avLst/>
          </a:prstGeom>
          <a:noFill/>
        </p:spPr>
      </p:pic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611560" y="332656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猜数字流程图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>
            <a:spLocks noChangeArrowheads="1"/>
          </p:cNvSpPr>
          <p:nvPr/>
        </p:nvSpPr>
        <p:spPr bwMode="gray">
          <a:xfrm>
            <a:off x="681038" y="1581137"/>
            <a:ext cx="7853362" cy="4824434"/>
          </a:xfrm>
          <a:prstGeom prst="roundRect">
            <a:avLst>
              <a:gd name="adj" fmla="val 2014"/>
            </a:avLst>
          </a:prstGeom>
          <a:gradFill rotWithShape="1">
            <a:gsLst>
              <a:gs pos="0">
                <a:srgbClr val="B4C9D6"/>
              </a:gs>
              <a:gs pos="100000">
                <a:srgbClr val="D2DEE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679450" y="1428736"/>
            <a:ext cx="7853363" cy="863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9D6"/>
              </a:gs>
              <a:gs pos="50000">
                <a:srgbClr val="D2DEE6"/>
              </a:gs>
              <a:gs pos="100000">
                <a:srgbClr val="B4C9D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1C1C1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 b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47075" y="1531925"/>
            <a:ext cx="115888" cy="611224"/>
            <a:chOff x="5311" y="1135"/>
            <a:chExt cx="73" cy="346"/>
          </a:xfrm>
        </p:grpSpPr>
        <p:sp>
          <p:nvSpPr>
            <p:cNvPr id="75" name="Rectangle 6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84" name="Text Box 15"/>
          <p:cNvSpPr txBox="1">
            <a:spLocks noChangeArrowheads="1"/>
          </p:cNvSpPr>
          <p:nvPr/>
        </p:nvSpPr>
        <p:spPr bwMode="white">
          <a:xfrm>
            <a:off x="1458913" y="1610013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for</a:t>
            </a:r>
            <a:r>
              <a:rPr lang="zh-CN" altLang="en-US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循环语句</a:t>
            </a:r>
          </a:p>
        </p:txBody>
      </p:sp>
      <p:sp>
        <p:nvSpPr>
          <p:cNvPr id="24" name="Rectangle 3" descr="Light horizontal"/>
          <p:cNvSpPr>
            <a:spLocks noChangeArrowheads="1"/>
          </p:cNvSpPr>
          <p:nvPr/>
        </p:nvSpPr>
        <p:spPr bwMode="gray">
          <a:xfrm>
            <a:off x="831850" y="2031986"/>
            <a:ext cx="7562850" cy="4107217"/>
          </a:xfrm>
          <a:prstGeom prst="rect">
            <a:avLst/>
          </a:prstGeom>
          <a:pattFill prst="ltHorz">
            <a:fgClr>
              <a:srgbClr val="EAEAEA"/>
            </a:fgClr>
            <a:bgClr>
              <a:srgbClr val="F8F8F8"/>
            </a:bgClr>
          </a:patt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C8C8C"/>
            </a:prstShdw>
          </a:effectLst>
        </p:spPr>
        <p:txBody>
          <a:bodyPr wrap="none" anchor="ctr"/>
          <a:lstStyle/>
          <a:p>
            <a:pPr algn="ctr"/>
            <a:endParaRPr lang="zh-CN" altLang="zh-CN" b="0" dirty="0">
              <a:cs typeface="Arial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5375" y="1546211"/>
            <a:ext cx="6962775" cy="600625"/>
            <a:chOff x="657" y="2893"/>
            <a:chExt cx="1032" cy="590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76078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615110"/>
              </a:prstShdw>
            </a:effectLst>
          </p:spPr>
          <p:txBody>
            <a:bodyPr wrap="none" anchor="ctr"/>
            <a:lstStyle/>
            <a:p>
              <a:pPr algn="ctr"/>
              <a:endParaRPr lang="zh-CN" altLang="zh-CN" b="0" dirty="0">
                <a:cs typeface="Arial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gray">
            <a:xfrm>
              <a:off x="658" y="2895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607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74700" y="1512875"/>
            <a:ext cx="115888" cy="611224"/>
            <a:chOff x="5311" y="1135"/>
            <a:chExt cx="73" cy="346"/>
          </a:xfrm>
        </p:grpSpPr>
        <p:sp>
          <p:nvSpPr>
            <p:cNvPr id="86" name="Rectangle 17"/>
            <p:cNvSpPr>
              <a:spLocks noChangeArrowheads="1"/>
            </p:cNvSpPr>
            <p:nvPr/>
          </p:nvSpPr>
          <p:spPr bwMode="gray">
            <a:xfrm flipH="1" flipV="1">
              <a:off x="5357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gray">
            <a:xfrm flipH="1" flipV="1">
              <a:off x="5311" y="1454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gray">
            <a:xfrm flipH="1" flipV="1">
              <a:off x="5357" y="140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gray">
            <a:xfrm flipH="1" flipV="1">
              <a:off x="5357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gray">
            <a:xfrm flipH="1" flipV="1">
              <a:off x="5313" y="1135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gray">
            <a:xfrm flipH="1" flipV="1">
              <a:off x="5357" y="1183"/>
              <a:ext cx="27" cy="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1C1C1C">
                  <a:alpha val="50000"/>
                </a:srgbClr>
              </a:prstShdw>
            </a:effectLst>
          </p:spPr>
          <p:txBody>
            <a:bodyPr rot="10800000" wrap="none" anchor="ctr"/>
            <a:lstStyle/>
            <a:p>
              <a:pPr algn="ctr"/>
              <a:endParaRPr lang="zh-CN" altLang="zh-CN" b="0">
                <a:cs typeface="Arial" charset="0"/>
              </a:endParaRPr>
            </a:p>
          </p:txBody>
        </p:sp>
      </p:grpSp>
      <p:sp>
        <p:nvSpPr>
          <p:cNvPr id="93" name="Rectangle 24"/>
          <p:cNvSpPr>
            <a:spLocks noChangeArrowheads="1"/>
          </p:cNvSpPr>
          <p:nvPr/>
        </p:nvSpPr>
        <p:spPr bwMode="gray">
          <a:xfrm>
            <a:off x="857224" y="2333709"/>
            <a:ext cx="750099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循环语句：</a:t>
            </a: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for  a in [1,2,3]:                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#for xxx in </a:t>
            </a:r>
            <a:r>
              <a:rPr lang="en-US" altLang="zh-CN" sz="2000" b="0" dirty="0" err="1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xxxx</a:t>
            </a:r>
            <a:r>
              <a:rPr lang="en-US" altLang="zh-CN" sz="2000" b="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	print(a</a:t>
            </a: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，</a:t>
            </a: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“</a:t>
            </a:r>
            <a:r>
              <a:rPr lang="zh-CN" altLang="en-US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感谢</a:t>
            </a: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CCTV”)</a:t>
            </a:r>
          </a:p>
          <a:p>
            <a:pPr>
              <a:lnSpc>
                <a:spcPct val="120000"/>
              </a:lnSpc>
            </a:pPr>
            <a:endParaRPr lang="en-US" altLang="zh-CN" sz="2000" b="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for a in range(1,10):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 smtClean="0">
                <a:latin typeface="黑体" pitchFamily="2" charset="-122"/>
                <a:ea typeface="黑体" pitchFamily="2" charset="-122"/>
                <a:cs typeface="Arial" charset="0"/>
              </a:rPr>
              <a:t>	print (a)</a:t>
            </a:r>
          </a:p>
        </p:txBody>
      </p:sp>
      <p:sp>
        <p:nvSpPr>
          <p:cNvPr id="2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Python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编程进阶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white">
          <a:xfrm>
            <a:off x="1403648" y="1628800"/>
            <a:ext cx="6356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for</a:t>
            </a:r>
            <a:r>
              <a:rPr lang="zh-CN" altLang="en-US" sz="2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循环</a:t>
            </a:r>
          </a:p>
        </p:txBody>
      </p:sp>
      <p:pic>
        <p:nvPicPr>
          <p:cNvPr id="27" name="图片 26" descr="10.jpg"/>
          <p:cNvPicPr>
            <a:picLocks noChangeAspect="1"/>
          </p:cNvPicPr>
          <p:nvPr/>
        </p:nvPicPr>
        <p:blipFill>
          <a:blip r:embed="rId2" cstate="print"/>
          <a:srcRect l="36000" t="8001" r="28125" b="9313"/>
          <a:stretch>
            <a:fillRect/>
          </a:stretch>
        </p:blipFill>
        <p:spPr>
          <a:xfrm>
            <a:off x="5508104" y="3284984"/>
            <a:ext cx="1733907" cy="266429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模板素材1">
  <a:themeElements>
    <a:clrScheme name="Default Design 3">
      <a:dk1>
        <a:srgbClr val="000000"/>
      </a:dk1>
      <a:lt1>
        <a:srgbClr val="0BA6F3"/>
      </a:lt1>
      <a:dk2>
        <a:srgbClr val="CCFFFF"/>
      </a:dk2>
      <a:lt2>
        <a:srgbClr val="1C1C1C"/>
      </a:lt2>
      <a:accent1>
        <a:srgbClr val="F29000"/>
      </a:accent1>
      <a:accent2>
        <a:srgbClr val="98C630"/>
      </a:accent2>
      <a:accent3>
        <a:srgbClr val="AAD0F8"/>
      </a:accent3>
      <a:accent4>
        <a:srgbClr val="000000"/>
      </a:accent4>
      <a:accent5>
        <a:srgbClr val="F7C6AA"/>
      </a:accent5>
      <a:accent6>
        <a:srgbClr val="89B32A"/>
      </a:accent6>
      <a:hlink>
        <a:srgbClr val="EEC100"/>
      </a:hlink>
      <a:folHlink>
        <a:srgbClr val="53AADB"/>
      </a:folHlink>
    </a:clrScheme>
    <a:fontScheme name="Default Design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4FD2D9"/>
        </a:lt1>
        <a:dk2>
          <a:srgbClr val="FFFFFF"/>
        </a:dk2>
        <a:lt2>
          <a:srgbClr val="1C1C1C"/>
        </a:lt2>
        <a:accent1>
          <a:srgbClr val="E6CD10"/>
        </a:accent1>
        <a:accent2>
          <a:srgbClr val="36A1D6"/>
        </a:accent2>
        <a:accent3>
          <a:srgbClr val="B2E5E9"/>
        </a:accent3>
        <a:accent4>
          <a:srgbClr val="000000"/>
        </a:accent4>
        <a:accent5>
          <a:srgbClr val="F0E3AA"/>
        </a:accent5>
        <a:accent6>
          <a:srgbClr val="3091C2"/>
        </a:accent6>
        <a:hlink>
          <a:srgbClr val="DA6CE2"/>
        </a:hlink>
        <a:folHlink>
          <a:srgbClr val="F46C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BCD4B"/>
        </a:lt1>
        <a:dk2>
          <a:srgbClr val="FFFFFF"/>
        </a:dk2>
        <a:lt2>
          <a:srgbClr val="1C1C1C"/>
        </a:lt2>
        <a:accent1>
          <a:srgbClr val="7AB31D"/>
        </a:accent1>
        <a:accent2>
          <a:srgbClr val="22CC97"/>
        </a:accent2>
        <a:accent3>
          <a:srgbClr val="FDE3B1"/>
        </a:accent3>
        <a:accent4>
          <a:srgbClr val="000000"/>
        </a:accent4>
        <a:accent5>
          <a:srgbClr val="BED6AB"/>
        </a:accent5>
        <a:accent6>
          <a:srgbClr val="1EB988"/>
        </a:accent6>
        <a:hlink>
          <a:srgbClr val="27B3E5"/>
        </a:hlink>
        <a:folHlink>
          <a:srgbClr val="8F63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0BA6F3"/>
        </a:lt1>
        <a:dk2>
          <a:srgbClr val="CCFFFF"/>
        </a:dk2>
        <a:lt2>
          <a:srgbClr val="1C1C1C"/>
        </a:lt2>
        <a:accent1>
          <a:srgbClr val="F29000"/>
        </a:accent1>
        <a:accent2>
          <a:srgbClr val="98C630"/>
        </a:accent2>
        <a:accent3>
          <a:srgbClr val="AAD0F8"/>
        </a:accent3>
        <a:accent4>
          <a:srgbClr val="000000"/>
        </a:accent4>
        <a:accent5>
          <a:srgbClr val="F7C6AA"/>
        </a:accent5>
        <a:accent6>
          <a:srgbClr val="89B32A"/>
        </a:accent6>
        <a:hlink>
          <a:srgbClr val="EEC100"/>
        </a:hlink>
        <a:folHlink>
          <a:srgbClr val="53AA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PPT模板素材1</Template>
  <TotalTime>2928</TotalTime>
  <Words>666</Words>
  <Application>Microsoft Office PowerPoint</Application>
  <PresentationFormat>全屏显示(4:3)</PresentationFormat>
  <Paragraphs>211</Paragraphs>
  <Slides>24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PPT模板素材1</vt:lpstr>
      <vt:lpstr>幻灯片 1</vt:lpstr>
      <vt:lpstr>幻灯片 2</vt:lpstr>
      <vt:lpstr>Python编程进阶</vt:lpstr>
      <vt:lpstr>Python编程进阶</vt:lpstr>
      <vt:lpstr>Python编程进阶</vt:lpstr>
      <vt:lpstr>Python编程进阶</vt:lpstr>
      <vt:lpstr>Python编程进阶</vt:lpstr>
      <vt:lpstr>幻灯片 8</vt:lpstr>
      <vt:lpstr>Python编程进阶</vt:lpstr>
      <vt:lpstr>Python编程进阶</vt:lpstr>
      <vt:lpstr>Python编程进阶</vt:lpstr>
      <vt:lpstr>Python编程进阶</vt:lpstr>
      <vt:lpstr>Python编程进阶</vt:lpstr>
      <vt:lpstr>Python编程进阶</vt:lpstr>
      <vt:lpstr>Python编程进阶</vt:lpstr>
      <vt:lpstr>Python编程进阶</vt:lpstr>
      <vt:lpstr>Python编程进阶</vt:lpstr>
      <vt:lpstr>Python编程进阶</vt:lpstr>
      <vt:lpstr>Python编程进阶</vt:lpstr>
      <vt:lpstr>Python编程进阶</vt:lpstr>
      <vt:lpstr>幻灯片 21</vt:lpstr>
      <vt:lpstr>Python编程进阶</vt:lpstr>
      <vt:lpstr>Python学习资源</vt:lpstr>
      <vt:lpstr>Python学习资源</vt:lpstr>
    </vt:vector>
  </TitlesOfParts>
  <Company>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</dc:title>
  <dc:creator>LiShuhao</dc:creator>
  <cp:lastModifiedBy>User</cp:lastModifiedBy>
  <cp:revision>388</cp:revision>
  <dcterms:created xsi:type="dcterms:W3CDTF">2010-04-01T17:26:01Z</dcterms:created>
  <dcterms:modified xsi:type="dcterms:W3CDTF">2019-04-11T03:35:57Z</dcterms:modified>
</cp:coreProperties>
</file>